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91" r:id="rId3"/>
    <p:sldId id="292" r:id="rId4"/>
    <p:sldId id="257" r:id="rId5"/>
    <p:sldId id="293" r:id="rId6"/>
    <p:sldId id="259" r:id="rId7"/>
    <p:sldId id="263" r:id="rId8"/>
    <p:sldId id="294" r:id="rId9"/>
    <p:sldId id="298" r:id="rId10"/>
    <p:sldId id="299" r:id="rId11"/>
    <p:sldId id="300" r:id="rId12"/>
    <p:sldId id="301" r:id="rId13"/>
    <p:sldId id="302" r:id="rId14"/>
    <p:sldId id="303" r:id="rId15"/>
    <p:sldId id="304" r:id="rId16"/>
    <p:sldId id="305" r:id="rId17"/>
    <p:sldId id="307" r:id="rId18"/>
    <p:sldId id="308" r:id="rId19"/>
    <p:sldId id="309" r:id="rId20"/>
    <p:sldId id="310" r:id="rId21"/>
    <p:sldId id="311" r:id="rId22"/>
    <p:sldId id="312" r:id="rId23"/>
    <p:sldId id="313" r:id="rId24"/>
    <p:sldId id="314" r:id="rId25"/>
    <p:sldId id="306" r:id="rId26"/>
    <p:sldId id="289" r:id="rId27"/>
    <p:sldId id="315" r:id="rId28"/>
    <p:sldId id="316" r:id="rId29"/>
    <p:sldId id="317" r:id="rId30"/>
    <p:sldId id="295" r:id="rId31"/>
    <p:sldId id="296" r:id="rId32"/>
    <p:sldId id="297" r:id="rId33"/>
  </p:sldIdLst>
  <p:sldSz cx="9144000" cy="5143500" type="screen16x9"/>
  <p:notesSz cx="6858000" cy="9144000"/>
  <p:embeddedFontLst>
    <p:embeddedFont>
      <p:font typeface="ADLaM Display" panose="02010000000000000000" pitchFamily="2" charset="0"/>
      <p:regular r:id="rId35"/>
    </p:embeddedFont>
    <p:embeddedFont>
      <p:font typeface="Aharoni" panose="02010803020104030203" pitchFamily="2" charset="-79"/>
      <p:bold r:id="rId36"/>
    </p:embeddedFont>
    <p:embeddedFont>
      <p:font typeface="Algerian" panose="04020705040A02060702" pitchFamily="82" charset="0"/>
      <p:regular r:id="rId37"/>
    </p:embeddedFont>
    <p:embeddedFont>
      <p:font typeface="Catamaran" panose="020B0604020202020204" charset="0"/>
      <p:regular r:id="rId38"/>
      <p:bold r:id="rId39"/>
    </p:embeddedFont>
    <p:embeddedFont>
      <p:font typeface="DM Serif Text" pitchFamily="2" charset="0"/>
      <p:regular r:id="rId40"/>
      <p:italic r:id="rId41"/>
    </p:embeddedFont>
    <p:embeddedFont>
      <p:font typeface="Dubai" panose="020B0503030403030204" pitchFamily="34" charset="-78"/>
      <p:regular r:id="rId42"/>
      <p:bold r:id="rId43"/>
      <p:italic r:id="rId44"/>
      <p:boldItalic r:id="rId45"/>
    </p:embeddedFont>
    <p:embeddedFont>
      <p:font typeface="Dubai Medium" panose="020B0603030403030204" pitchFamily="34" charset="-78"/>
      <p:regular r:id="rId46"/>
      <p:italic r:id="rId47"/>
    </p:embeddedFont>
    <p:embeddedFont>
      <p:font typeface="montserrat" panose="00000500000000000000" pitchFamily="2"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Roboto Condensed Light" panose="02000000000000000000" pitchFamily="2"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39DC1-286B-FCC2-5084-E533C6DCEA42}" v="7" dt="2024-11-22T15:38:47.771"/>
  </p1510:revLst>
</p1510:revInfo>
</file>

<file path=ppt/tableStyles.xml><?xml version="1.0" encoding="utf-8"?>
<a:tblStyleLst xmlns:a="http://schemas.openxmlformats.org/drawingml/2006/main" def="{4BD48034-0832-4886-AF72-CA1B01678E81}">
  <a:tblStyle styleId="{4BD48034-0832-4886-AF72-CA1B01678E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15" d="100"/>
          <a:sy n="115" d="100"/>
        </p:scale>
        <p:origin x="5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1595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272c2d7c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272c2d7c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5272c2d7c3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5272c2d7c3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212121"/>
                </a:solidFill>
                <a:effectLst/>
                <a:latin typeface="Open Sans" panose="020B0606030504020204" pitchFamily="34" charset="0"/>
              </a:rPr>
              <a:t>Welcome back to </a:t>
            </a:r>
            <a:r>
              <a:rPr lang="en-US" b="0" i="0" dirty="0" err="1">
                <a:solidFill>
                  <a:srgbClr val="212121"/>
                </a:solidFill>
                <a:effectLst/>
                <a:latin typeface="Open Sans" panose="020B0606030504020204" pitchFamily="34" charset="0"/>
              </a:rPr>
              <a:t>Techatronic</a:t>
            </a:r>
            <a:r>
              <a:rPr lang="en-US" b="0" i="0" dirty="0">
                <a:solidFill>
                  <a:srgbClr val="212121"/>
                </a:solidFill>
                <a:effectLst/>
                <a:latin typeface="Open Sans" panose="020B0606030504020204" pitchFamily="34" charset="0"/>
              </a:rPr>
              <a:t>. I think all you have heard about the fire fighting Vehicle. This time we are going to make an advanced fire fighting vehicle which is also a robot and we called it a </a:t>
            </a:r>
            <a:r>
              <a:rPr lang="en-US" b="1" i="0" dirty="0">
                <a:solidFill>
                  <a:srgbClr val="212121"/>
                </a:solidFill>
                <a:effectLst/>
                <a:latin typeface="Open Sans" panose="020B0606030504020204" pitchFamily="34" charset="0"/>
              </a:rPr>
              <a:t>Fire fighter Robot</a:t>
            </a:r>
            <a:r>
              <a:rPr lang="en-US" b="0" i="0" dirty="0">
                <a:solidFill>
                  <a:srgbClr val="212121"/>
                </a:solidFill>
                <a:effectLst/>
                <a:latin typeface="Open Sans" panose="020B0606030504020204" pitchFamily="34" charset="0"/>
              </a:rPr>
              <a:t>. It is simply a machine that works automatically that’s why we called it a robot. We made this robot like it will go near to the fire and start its work. The </a:t>
            </a:r>
            <a:r>
              <a:rPr lang="en-US" b="1" i="0" dirty="0">
                <a:solidFill>
                  <a:srgbClr val="212121"/>
                </a:solidFill>
                <a:effectLst/>
                <a:latin typeface="Open Sans" panose="020B0606030504020204" pitchFamily="34" charset="0"/>
              </a:rPr>
              <a:t>fire fighter robot</a:t>
            </a:r>
            <a:r>
              <a:rPr lang="en-US" b="0" i="0" dirty="0">
                <a:solidFill>
                  <a:srgbClr val="212121"/>
                </a:solidFill>
                <a:effectLst/>
                <a:latin typeface="Open Sans" panose="020B0606030504020204" pitchFamily="34" charset="0"/>
              </a:rPr>
              <a:t> is very impressive and can be used in place of a vehicle.</a:t>
            </a:r>
          </a:p>
          <a:p>
            <a:br>
              <a:rPr lang="en-US" b="0" i="0" dirty="0">
                <a:solidFill>
                  <a:srgbClr val="212121"/>
                </a:solidFill>
                <a:effectLst/>
                <a:latin typeface="Open Sans" panose="020B0606030504020204" pitchFamily="34" charset="0"/>
              </a:rPr>
            </a:br>
            <a:endParaRPr lang="en-IN" dirty="0"/>
          </a:p>
        </p:txBody>
      </p:sp>
    </p:spTree>
    <p:extLst>
      <p:ext uri="{BB962C8B-B14F-4D97-AF65-F5344CB8AC3E}">
        <p14:creationId xmlns:p14="http://schemas.microsoft.com/office/powerpoint/2010/main" val="28054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2175" y="1260500"/>
            <a:ext cx="7739700" cy="2091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702175" y="3407200"/>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p:nvPr/>
        </p:nvSpPr>
        <p:spPr>
          <a:xfrm rot="-1830695">
            <a:off x="8378846" y="2738480"/>
            <a:ext cx="2341914" cy="2682563"/>
          </a:xfrm>
          <a:custGeom>
            <a:avLst/>
            <a:gdLst/>
            <a:ahLst/>
            <a:cxnLst/>
            <a:rect l="l" t="t" r="r" b="b"/>
            <a:pathLst>
              <a:path w="29225" h="33476" extrusionOk="0">
                <a:moveTo>
                  <a:pt x="25101" y="0"/>
                </a:moveTo>
                <a:cubicBezTo>
                  <a:pt x="24486" y="0"/>
                  <a:pt x="23869" y="43"/>
                  <a:pt x="23273" y="148"/>
                </a:cubicBezTo>
                <a:cubicBezTo>
                  <a:pt x="22211" y="318"/>
                  <a:pt x="21191" y="638"/>
                  <a:pt x="20235" y="1083"/>
                </a:cubicBezTo>
                <a:cubicBezTo>
                  <a:pt x="19278" y="1551"/>
                  <a:pt x="18407" y="2168"/>
                  <a:pt x="17599" y="2869"/>
                </a:cubicBezTo>
                <a:cubicBezTo>
                  <a:pt x="16792" y="3571"/>
                  <a:pt x="16026" y="4314"/>
                  <a:pt x="15219" y="4974"/>
                </a:cubicBezTo>
                <a:cubicBezTo>
                  <a:pt x="14411" y="5654"/>
                  <a:pt x="13539" y="6249"/>
                  <a:pt x="12604" y="6609"/>
                </a:cubicBezTo>
                <a:cubicBezTo>
                  <a:pt x="12349" y="6674"/>
                  <a:pt x="12136" y="6780"/>
                  <a:pt x="11881" y="6822"/>
                </a:cubicBezTo>
                <a:cubicBezTo>
                  <a:pt x="11626" y="6887"/>
                  <a:pt x="11393" y="6950"/>
                  <a:pt x="11138" y="6992"/>
                </a:cubicBezTo>
                <a:cubicBezTo>
                  <a:pt x="10628" y="7099"/>
                  <a:pt x="10075" y="7184"/>
                  <a:pt x="9543" y="7332"/>
                </a:cubicBezTo>
                <a:cubicBezTo>
                  <a:pt x="9267" y="7417"/>
                  <a:pt x="8990" y="7524"/>
                  <a:pt x="8735" y="7652"/>
                </a:cubicBezTo>
                <a:cubicBezTo>
                  <a:pt x="8460" y="7779"/>
                  <a:pt x="8205" y="7949"/>
                  <a:pt x="7970" y="8140"/>
                </a:cubicBezTo>
                <a:cubicBezTo>
                  <a:pt x="7737" y="8352"/>
                  <a:pt x="7525" y="8587"/>
                  <a:pt x="7355" y="8842"/>
                </a:cubicBezTo>
                <a:cubicBezTo>
                  <a:pt x="7185" y="9097"/>
                  <a:pt x="7057" y="9373"/>
                  <a:pt x="6950" y="9628"/>
                </a:cubicBezTo>
                <a:cubicBezTo>
                  <a:pt x="6737" y="10180"/>
                  <a:pt x="6632" y="10712"/>
                  <a:pt x="6482" y="11200"/>
                </a:cubicBezTo>
                <a:cubicBezTo>
                  <a:pt x="6355" y="11711"/>
                  <a:pt x="6207" y="12221"/>
                  <a:pt x="6057" y="12710"/>
                </a:cubicBezTo>
                <a:cubicBezTo>
                  <a:pt x="5739" y="13709"/>
                  <a:pt x="5399" y="14708"/>
                  <a:pt x="5017" y="15686"/>
                </a:cubicBezTo>
                <a:cubicBezTo>
                  <a:pt x="4229" y="17619"/>
                  <a:pt x="3231" y="19512"/>
                  <a:pt x="2019" y="21233"/>
                </a:cubicBezTo>
                <a:cubicBezTo>
                  <a:pt x="1424" y="22105"/>
                  <a:pt x="723" y="22933"/>
                  <a:pt x="361" y="23953"/>
                </a:cubicBezTo>
                <a:cubicBezTo>
                  <a:pt x="0" y="24974"/>
                  <a:pt x="21" y="26079"/>
                  <a:pt x="21" y="27121"/>
                </a:cubicBezTo>
                <a:lnTo>
                  <a:pt x="85" y="30309"/>
                </a:lnTo>
                <a:cubicBezTo>
                  <a:pt x="85" y="31372"/>
                  <a:pt x="128" y="32435"/>
                  <a:pt x="128" y="33475"/>
                </a:cubicBezTo>
                <a:lnTo>
                  <a:pt x="340" y="33475"/>
                </a:lnTo>
                <a:cubicBezTo>
                  <a:pt x="298" y="32413"/>
                  <a:pt x="276" y="31350"/>
                  <a:pt x="233" y="30309"/>
                </a:cubicBezTo>
                <a:lnTo>
                  <a:pt x="148" y="27121"/>
                </a:lnTo>
                <a:cubicBezTo>
                  <a:pt x="128" y="26079"/>
                  <a:pt x="148" y="24996"/>
                  <a:pt x="511" y="24018"/>
                </a:cubicBezTo>
                <a:cubicBezTo>
                  <a:pt x="871" y="23018"/>
                  <a:pt x="1551" y="22210"/>
                  <a:pt x="2189" y="21360"/>
                </a:cubicBezTo>
                <a:cubicBezTo>
                  <a:pt x="3444" y="19639"/>
                  <a:pt x="4591" y="17832"/>
                  <a:pt x="5569" y="15919"/>
                </a:cubicBezTo>
                <a:cubicBezTo>
                  <a:pt x="6037" y="14963"/>
                  <a:pt x="6482" y="13986"/>
                  <a:pt x="6865" y="12986"/>
                </a:cubicBezTo>
                <a:cubicBezTo>
                  <a:pt x="7057" y="12476"/>
                  <a:pt x="7227" y="11966"/>
                  <a:pt x="7375" y="11456"/>
                </a:cubicBezTo>
                <a:cubicBezTo>
                  <a:pt x="7545" y="10945"/>
                  <a:pt x="7673" y="10435"/>
                  <a:pt x="7865" y="9990"/>
                </a:cubicBezTo>
                <a:cubicBezTo>
                  <a:pt x="8035" y="9543"/>
                  <a:pt x="8268" y="9160"/>
                  <a:pt x="8608" y="8885"/>
                </a:cubicBezTo>
                <a:cubicBezTo>
                  <a:pt x="8757" y="8735"/>
                  <a:pt x="8970" y="8630"/>
                  <a:pt x="9160" y="8502"/>
                </a:cubicBezTo>
                <a:cubicBezTo>
                  <a:pt x="9373" y="8395"/>
                  <a:pt x="9585" y="8310"/>
                  <a:pt x="9820" y="8225"/>
                </a:cubicBezTo>
                <a:cubicBezTo>
                  <a:pt x="10755" y="7907"/>
                  <a:pt x="11861" y="7737"/>
                  <a:pt x="12881" y="7227"/>
                </a:cubicBezTo>
                <a:cubicBezTo>
                  <a:pt x="13879" y="6717"/>
                  <a:pt x="14687" y="5972"/>
                  <a:pt x="15431" y="5229"/>
                </a:cubicBezTo>
                <a:cubicBezTo>
                  <a:pt x="16197" y="4464"/>
                  <a:pt x="16897" y="3676"/>
                  <a:pt x="17662" y="2954"/>
                </a:cubicBezTo>
                <a:cubicBezTo>
                  <a:pt x="18427" y="2231"/>
                  <a:pt x="19320" y="1615"/>
                  <a:pt x="20255" y="1168"/>
                </a:cubicBezTo>
                <a:cubicBezTo>
                  <a:pt x="21213" y="701"/>
                  <a:pt x="22233" y="383"/>
                  <a:pt x="23273" y="233"/>
                </a:cubicBezTo>
                <a:cubicBezTo>
                  <a:pt x="23826" y="148"/>
                  <a:pt x="24379" y="106"/>
                  <a:pt x="24931" y="106"/>
                </a:cubicBezTo>
                <a:cubicBezTo>
                  <a:pt x="25441" y="106"/>
                  <a:pt x="25931" y="128"/>
                  <a:pt x="26441" y="213"/>
                </a:cubicBezTo>
                <a:cubicBezTo>
                  <a:pt x="26696" y="233"/>
                  <a:pt x="26951" y="276"/>
                  <a:pt x="27206" y="340"/>
                </a:cubicBezTo>
                <a:cubicBezTo>
                  <a:pt x="27334" y="383"/>
                  <a:pt x="27462" y="403"/>
                  <a:pt x="27589" y="446"/>
                </a:cubicBezTo>
                <a:lnTo>
                  <a:pt x="27972" y="553"/>
                </a:lnTo>
                <a:cubicBezTo>
                  <a:pt x="28227" y="616"/>
                  <a:pt x="28460" y="723"/>
                  <a:pt x="28715" y="808"/>
                </a:cubicBezTo>
                <a:cubicBezTo>
                  <a:pt x="28842" y="850"/>
                  <a:pt x="28949" y="913"/>
                  <a:pt x="28992" y="978"/>
                </a:cubicBezTo>
                <a:cubicBezTo>
                  <a:pt x="29012" y="1020"/>
                  <a:pt x="29012" y="998"/>
                  <a:pt x="28992" y="1020"/>
                </a:cubicBezTo>
                <a:lnTo>
                  <a:pt x="28970" y="1020"/>
                </a:lnTo>
                <a:cubicBezTo>
                  <a:pt x="28970" y="1041"/>
                  <a:pt x="28992" y="1041"/>
                  <a:pt x="28992" y="1041"/>
                </a:cubicBezTo>
                <a:lnTo>
                  <a:pt x="28800" y="1148"/>
                </a:lnTo>
                <a:cubicBezTo>
                  <a:pt x="28822" y="1211"/>
                  <a:pt x="28907" y="1253"/>
                  <a:pt x="28970" y="1253"/>
                </a:cubicBezTo>
                <a:lnTo>
                  <a:pt x="28992" y="1253"/>
                </a:lnTo>
                <a:cubicBezTo>
                  <a:pt x="29055" y="1253"/>
                  <a:pt x="29097" y="1211"/>
                  <a:pt x="29140" y="1168"/>
                </a:cubicBezTo>
                <a:cubicBezTo>
                  <a:pt x="29182" y="1148"/>
                  <a:pt x="29204" y="1083"/>
                  <a:pt x="29225" y="1020"/>
                </a:cubicBezTo>
                <a:cubicBezTo>
                  <a:pt x="29225" y="956"/>
                  <a:pt x="29204" y="913"/>
                  <a:pt x="29182" y="871"/>
                </a:cubicBezTo>
                <a:cubicBezTo>
                  <a:pt x="29055" y="701"/>
                  <a:pt x="28907" y="680"/>
                  <a:pt x="28779" y="638"/>
                </a:cubicBezTo>
                <a:cubicBezTo>
                  <a:pt x="28524" y="553"/>
                  <a:pt x="28269" y="446"/>
                  <a:pt x="28014" y="383"/>
                </a:cubicBezTo>
                <a:lnTo>
                  <a:pt x="27632" y="298"/>
                </a:lnTo>
                <a:cubicBezTo>
                  <a:pt x="27504" y="255"/>
                  <a:pt x="27376" y="233"/>
                  <a:pt x="27227" y="213"/>
                </a:cubicBezTo>
                <a:cubicBezTo>
                  <a:pt x="27099" y="191"/>
                  <a:pt x="26972" y="148"/>
                  <a:pt x="26844" y="128"/>
                </a:cubicBezTo>
                <a:lnTo>
                  <a:pt x="26441" y="85"/>
                </a:lnTo>
                <a:cubicBezTo>
                  <a:pt x="25994" y="21"/>
                  <a:pt x="25549" y="0"/>
                  <a:pt x="25101" y="0"/>
                </a:cubicBezTo>
                <a:close/>
              </a:path>
            </a:pathLst>
          </a:custGeom>
          <a:gradFill>
            <a:gsLst>
              <a:gs pos="0">
                <a:schemeClr val="dk2"/>
              </a:gs>
              <a:gs pos="16000">
                <a:schemeClr val="lt2"/>
              </a:gs>
              <a:gs pos="33000">
                <a:schemeClr val="accent1"/>
              </a:gs>
              <a:gs pos="6700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8999956">
            <a:off x="-401781" y="3821825"/>
            <a:ext cx="1964847" cy="2182235"/>
            <a:chOff x="7744584" y="-658476"/>
            <a:chExt cx="1964890" cy="2182283"/>
          </a:xfrm>
        </p:grpSpPr>
        <p:sp>
          <p:nvSpPr>
            <p:cNvPr id="13" name="Google Shape;13;p2"/>
            <p:cNvSpPr/>
            <p:nvPr/>
          </p:nvSpPr>
          <p:spPr>
            <a:xfrm flipH="1">
              <a:off x="8142692" y="-136713"/>
              <a:ext cx="1268328" cy="1244882"/>
            </a:xfrm>
            <a:custGeom>
              <a:avLst/>
              <a:gdLst/>
              <a:ahLst/>
              <a:cxnLst/>
              <a:rect l="l" t="t" r="r" b="b"/>
              <a:pathLst>
                <a:path w="25912" h="25433" extrusionOk="0">
                  <a:moveTo>
                    <a:pt x="25664" y="1"/>
                  </a:moveTo>
                  <a:cubicBezTo>
                    <a:pt x="25635" y="1"/>
                    <a:pt x="25603" y="11"/>
                    <a:pt x="25571" y="33"/>
                  </a:cubicBezTo>
                  <a:lnTo>
                    <a:pt x="25634" y="140"/>
                  </a:lnTo>
                  <a:cubicBezTo>
                    <a:pt x="25656" y="118"/>
                    <a:pt x="25677" y="118"/>
                    <a:pt x="25699" y="118"/>
                  </a:cubicBezTo>
                  <a:cubicBezTo>
                    <a:pt x="25741" y="160"/>
                    <a:pt x="25804" y="288"/>
                    <a:pt x="25804" y="395"/>
                  </a:cubicBezTo>
                  <a:cubicBezTo>
                    <a:pt x="25741" y="2073"/>
                    <a:pt x="25634" y="3753"/>
                    <a:pt x="25464" y="5431"/>
                  </a:cubicBezTo>
                  <a:cubicBezTo>
                    <a:pt x="25422" y="5729"/>
                    <a:pt x="25401" y="6134"/>
                    <a:pt x="25209" y="6452"/>
                  </a:cubicBezTo>
                  <a:cubicBezTo>
                    <a:pt x="24976" y="6856"/>
                    <a:pt x="24529" y="7111"/>
                    <a:pt x="24126" y="7324"/>
                  </a:cubicBezTo>
                  <a:cubicBezTo>
                    <a:pt x="23849" y="7451"/>
                    <a:pt x="23551" y="7579"/>
                    <a:pt x="23254" y="7706"/>
                  </a:cubicBezTo>
                  <a:cubicBezTo>
                    <a:pt x="22531" y="8024"/>
                    <a:pt x="21766" y="8344"/>
                    <a:pt x="21150" y="8875"/>
                  </a:cubicBezTo>
                  <a:cubicBezTo>
                    <a:pt x="20958" y="9045"/>
                    <a:pt x="20788" y="9237"/>
                    <a:pt x="20618" y="9407"/>
                  </a:cubicBezTo>
                  <a:cubicBezTo>
                    <a:pt x="20150" y="9874"/>
                    <a:pt x="19725" y="10320"/>
                    <a:pt x="19130" y="10447"/>
                  </a:cubicBezTo>
                  <a:cubicBezTo>
                    <a:pt x="19003" y="10470"/>
                    <a:pt x="18833" y="10470"/>
                    <a:pt x="18705" y="10490"/>
                  </a:cubicBezTo>
                  <a:cubicBezTo>
                    <a:pt x="18472" y="10490"/>
                    <a:pt x="18237" y="10512"/>
                    <a:pt x="18025" y="10597"/>
                  </a:cubicBezTo>
                  <a:cubicBezTo>
                    <a:pt x="17707" y="10725"/>
                    <a:pt x="17494" y="10980"/>
                    <a:pt x="17367" y="11170"/>
                  </a:cubicBezTo>
                  <a:cubicBezTo>
                    <a:pt x="16835" y="12042"/>
                    <a:pt x="17027" y="13105"/>
                    <a:pt x="17217" y="14103"/>
                  </a:cubicBezTo>
                  <a:cubicBezTo>
                    <a:pt x="17409" y="15081"/>
                    <a:pt x="17600" y="16101"/>
                    <a:pt x="17132" y="16931"/>
                  </a:cubicBezTo>
                  <a:cubicBezTo>
                    <a:pt x="16857" y="17399"/>
                    <a:pt x="16410" y="17739"/>
                    <a:pt x="15964" y="18079"/>
                  </a:cubicBezTo>
                  <a:cubicBezTo>
                    <a:pt x="15772" y="18227"/>
                    <a:pt x="15559" y="18397"/>
                    <a:pt x="15369" y="18567"/>
                  </a:cubicBezTo>
                  <a:cubicBezTo>
                    <a:pt x="14689" y="19184"/>
                    <a:pt x="14199" y="19970"/>
                    <a:pt x="13731" y="20757"/>
                  </a:cubicBezTo>
                  <a:cubicBezTo>
                    <a:pt x="13434" y="21287"/>
                    <a:pt x="13116" y="21820"/>
                    <a:pt x="12733" y="22308"/>
                  </a:cubicBezTo>
                  <a:cubicBezTo>
                    <a:pt x="11436" y="23903"/>
                    <a:pt x="9290" y="24986"/>
                    <a:pt x="6802" y="25241"/>
                  </a:cubicBezTo>
                  <a:cubicBezTo>
                    <a:pt x="6296" y="25296"/>
                    <a:pt x="5788" y="25320"/>
                    <a:pt x="5282" y="25320"/>
                  </a:cubicBezTo>
                  <a:cubicBezTo>
                    <a:pt x="3449" y="25320"/>
                    <a:pt x="1638" y="25001"/>
                    <a:pt x="23" y="24668"/>
                  </a:cubicBezTo>
                  <a:lnTo>
                    <a:pt x="1" y="24795"/>
                  </a:lnTo>
                  <a:cubicBezTo>
                    <a:pt x="1616" y="25113"/>
                    <a:pt x="3466" y="25433"/>
                    <a:pt x="5315" y="25433"/>
                  </a:cubicBezTo>
                  <a:cubicBezTo>
                    <a:pt x="5804" y="25433"/>
                    <a:pt x="6314" y="25411"/>
                    <a:pt x="6802" y="25368"/>
                  </a:cubicBezTo>
                  <a:cubicBezTo>
                    <a:pt x="9333" y="25093"/>
                    <a:pt x="11521" y="24008"/>
                    <a:pt x="12818" y="22372"/>
                  </a:cubicBezTo>
                  <a:cubicBezTo>
                    <a:pt x="13201" y="21882"/>
                    <a:pt x="13519" y="21352"/>
                    <a:pt x="13839" y="20820"/>
                  </a:cubicBezTo>
                  <a:cubicBezTo>
                    <a:pt x="14306" y="20055"/>
                    <a:pt x="14774" y="19247"/>
                    <a:pt x="15432" y="18652"/>
                  </a:cubicBezTo>
                  <a:cubicBezTo>
                    <a:pt x="15624" y="18482"/>
                    <a:pt x="15837" y="18334"/>
                    <a:pt x="16027" y="18164"/>
                  </a:cubicBezTo>
                  <a:cubicBezTo>
                    <a:pt x="16495" y="17844"/>
                    <a:pt x="16942" y="17484"/>
                    <a:pt x="17239" y="16994"/>
                  </a:cubicBezTo>
                  <a:cubicBezTo>
                    <a:pt x="17707" y="16123"/>
                    <a:pt x="17515" y="15081"/>
                    <a:pt x="17345" y="14083"/>
                  </a:cubicBezTo>
                  <a:cubicBezTo>
                    <a:pt x="17154" y="13105"/>
                    <a:pt x="16962" y="12063"/>
                    <a:pt x="17472" y="11235"/>
                  </a:cubicBezTo>
                  <a:cubicBezTo>
                    <a:pt x="17579" y="11065"/>
                    <a:pt x="17770" y="10810"/>
                    <a:pt x="18067" y="10703"/>
                  </a:cubicBezTo>
                  <a:cubicBezTo>
                    <a:pt x="18260" y="10617"/>
                    <a:pt x="18472" y="10617"/>
                    <a:pt x="18705" y="10597"/>
                  </a:cubicBezTo>
                  <a:cubicBezTo>
                    <a:pt x="18855" y="10597"/>
                    <a:pt x="19003" y="10575"/>
                    <a:pt x="19152" y="10555"/>
                  </a:cubicBezTo>
                  <a:cubicBezTo>
                    <a:pt x="19790" y="10427"/>
                    <a:pt x="20257" y="9937"/>
                    <a:pt x="20703" y="9492"/>
                  </a:cubicBezTo>
                  <a:cubicBezTo>
                    <a:pt x="20873" y="9300"/>
                    <a:pt x="21043" y="9130"/>
                    <a:pt x="21235" y="8960"/>
                  </a:cubicBezTo>
                  <a:cubicBezTo>
                    <a:pt x="21830" y="8450"/>
                    <a:pt x="22573" y="8132"/>
                    <a:pt x="23296" y="7812"/>
                  </a:cubicBezTo>
                  <a:lnTo>
                    <a:pt x="24189" y="7429"/>
                  </a:lnTo>
                  <a:cubicBezTo>
                    <a:pt x="24593" y="7217"/>
                    <a:pt x="25061" y="6941"/>
                    <a:pt x="25316" y="6494"/>
                  </a:cubicBezTo>
                  <a:cubicBezTo>
                    <a:pt x="25507" y="6154"/>
                    <a:pt x="25549" y="5751"/>
                    <a:pt x="25571" y="5431"/>
                  </a:cubicBezTo>
                  <a:cubicBezTo>
                    <a:pt x="25741" y="3773"/>
                    <a:pt x="25869" y="2073"/>
                    <a:pt x="25911" y="415"/>
                  </a:cubicBezTo>
                  <a:cubicBezTo>
                    <a:pt x="25911" y="267"/>
                    <a:pt x="25847" y="97"/>
                    <a:pt x="25741" y="33"/>
                  </a:cubicBezTo>
                  <a:cubicBezTo>
                    <a:pt x="25720" y="11"/>
                    <a:pt x="25693" y="1"/>
                    <a:pt x="2566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744584" y="-118733"/>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8254584" y="-336181"/>
              <a:ext cx="1044540" cy="1643804"/>
            </a:xfrm>
            <a:custGeom>
              <a:avLst/>
              <a:gdLst/>
              <a:ahLst/>
              <a:cxnLst/>
              <a:rect l="l" t="t" r="r" b="b"/>
              <a:pathLst>
                <a:path w="21340" h="33583" extrusionOk="0">
                  <a:moveTo>
                    <a:pt x="19597" y="0"/>
                  </a:moveTo>
                  <a:cubicBezTo>
                    <a:pt x="19490" y="0"/>
                    <a:pt x="19385" y="63"/>
                    <a:pt x="19342" y="148"/>
                  </a:cubicBezTo>
                  <a:cubicBezTo>
                    <a:pt x="19277" y="233"/>
                    <a:pt x="19300" y="340"/>
                    <a:pt x="19362" y="425"/>
                  </a:cubicBezTo>
                  <a:lnTo>
                    <a:pt x="19532" y="276"/>
                  </a:lnTo>
                  <a:cubicBezTo>
                    <a:pt x="19532" y="255"/>
                    <a:pt x="19555" y="255"/>
                    <a:pt x="19575" y="233"/>
                  </a:cubicBezTo>
                  <a:lnTo>
                    <a:pt x="19597" y="233"/>
                  </a:lnTo>
                  <a:cubicBezTo>
                    <a:pt x="19682" y="255"/>
                    <a:pt x="19725" y="340"/>
                    <a:pt x="19767" y="446"/>
                  </a:cubicBezTo>
                  <a:cubicBezTo>
                    <a:pt x="20553" y="2296"/>
                    <a:pt x="20575" y="4357"/>
                    <a:pt x="20575" y="6355"/>
                  </a:cubicBezTo>
                  <a:cubicBezTo>
                    <a:pt x="20595" y="7439"/>
                    <a:pt x="20595" y="8545"/>
                    <a:pt x="20723" y="9607"/>
                  </a:cubicBezTo>
                  <a:cubicBezTo>
                    <a:pt x="20745" y="9798"/>
                    <a:pt x="20765" y="9968"/>
                    <a:pt x="20787" y="10160"/>
                  </a:cubicBezTo>
                  <a:cubicBezTo>
                    <a:pt x="20935" y="11265"/>
                    <a:pt x="21085" y="12433"/>
                    <a:pt x="20575" y="13391"/>
                  </a:cubicBezTo>
                  <a:cubicBezTo>
                    <a:pt x="20298" y="13921"/>
                    <a:pt x="19852" y="14326"/>
                    <a:pt x="19385" y="14751"/>
                  </a:cubicBezTo>
                  <a:cubicBezTo>
                    <a:pt x="19087" y="15026"/>
                    <a:pt x="18789" y="15281"/>
                    <a:pt x="18534" y="15601"/>
                  </a:cubicBezTo>
                  <a:cubicBezTo>
                    <a:pt x="17982" y="16217"/>
                    <a:pt x="17642" y="17004"/>
                    <a:pt x="17302" y="17747"/>
                  </a:cubicBezTo>
                  <a:cubicBezTo>
                    <a:pt x="16876" y="18682"/>
                    <a:pt x="16472" y="19575"/>
                    <a:pt x="15729" y="20213"/>
                  </a:cubicBezTo>
                  <a:cubicBezTo>
                    <a:pt x="15431" y="20468"/>
                    <a:pt x="15069" y="20680"/>
                    <a:pt x="14729" y="20893"/>
                  </a:cubicBezTo>
                  <a:cubicBezTo>
                    <a:pt x="14134" y="21255"/>
                    <a:pt x="13518" y="21615"/>
                    <a:pt x="13156" y="22253"/>
                  </a:cubicBezTo>
                  <a:cubicBezTo>
                    <a:pt x="12966" y="22593"/>
                    <a:pt x="12881" y="22998"/>
                    <a:pt x="12773" y="23358"/>
                  </a:cubicBezTo>
                  <a:cubicBezTo>
                    <a:pt x="12668" y="23848"/>
                    <a:pt x="12561" y="24293"/>
                    <a:pt x="12263" y="24634"/>
                  </a:cubicBezTo>
                  <a:cubicBezTo>
                    <a:pt x="12008" y="24953"/>
                    <a:pt x="11648" y="25144"/>
                    <a:pt x="11243" y="25336"/>
                  </a:cubicBezTo>
                  <a:cubicBezTo>
                    <a:pt x="10883" y="25526"/>
                    <a:pt x="10500" y="25718"/>
                    <a:pt x="10203" y="26036"/>
                  </a:cubicBezTo>
                  <a:cubicBezTo>
                    <a:pt x="9735" y="26546"/>
                    <a:pt x="9607" y="27249"/>
                    <a:pt x="9500" y="27929"/>
                  </a:cubicBezTo>
                  <a:cubicBezTo>
                    <a:pt x="9437" y="28247"/>
                    <a:pt x="9395" y="28587"/>
                    <a:pt x="9288" y="28884"/>
                  </a:cubicBezTo>
                  <a:cubicBezTo>
                    <a:pt x="8970" y="29927"/>
                    <a:pt x="8140" y="30840"/>
                    <a:pt x="6950" y="31457"/>
                  </a:cubicBezTo>
                  <a:cubicBezTo>
                    <a:pt x="5867" y="32030"/>
                    <a:pt x="4654" y="32307"/>
                    <a:pt x="3486" y="32562"/>
                  </a:cubicBezTo>
                  <a:lnTo>
                    <a:pt x="0" y="33348"/>
                  </a:lnTo>
                  <a:lnTo>
                    <a:pt x="43" y="33583"/>
                  </a:lnTo>
                  <a:lnTo>
                    <a:pt x="3549" y="32795"/>
                  </a:lnTo>
                  <a:cubicBezTo>
                    <a:pt x="4739" y="32520"/>
                    <a:pt x="5952" y="32243"/>
                    <a:pt x="7057" y="31670"/>
                  </a:cubicBezTo>
                  <a:cubicBezTo>
                    <a:pt x="8310" y="31010"/>
                    <a:pt x="9182" y="30054"/>
                    <a:pt x="9522" y="28949"/>
                  </a:cubicBezTo>
                  <a:cubicBezTo>
                    <a:pt x="9607" y="28629"/>
                    <a:pt x="9670" y="28289"/>
                    <a:pt x="9735" y="27971"/>
                  </a:cubicBezTo>
                  <a:cubicBezTo>
                    <a:pt x="9840" y="27291"/>
                    <a:pt x="9947" y="26654"/>
                    <a:pt x="10373" y="26186"/>
                  </a:cubicBezTo>
                  <a:cubicBezTo>
                    <a:pt x="10628" y="25909"/>
                    <a:pt x="10988" y="25739"/>
                    <a:pt x="11350" y="25548"/>
                  </a:cubicBezTo>
                  <a:cubicBezTo>
                    <a:pt x="11753" y="25356"/>
                    <a:pt x="12158" y="25144"/>
                    <a:pt x="12456" y="24783"/>
                  </a:cubicBezTo>
                  <a:cubicBezTo>
                    <a:pt x="12773" y="24401"/>
                    <a:pt x="12901" y="23911"/>
                    <a:pt x="13008" y="23423"/>
                  </a:cubicBezTo>
                  <a:cubicBezTo>
                    <a:pt x="13093" y="23061"/>
                    <a:pt x="13178" y="22678"/>
                    <a:pt x="13369" y="22360"/>
                  </a:cubicBezTo>
                  <a:cubicBezTo>
                    <a:pt x="13688" y="21785"/>
                    <a:pt x="14261" y="21445"/>
                    <a:pt x="14856" y="21085"/>
                  </a:cubicBezTo>
                  <a:cubicBezTo>
                    <a:pt x="15197" y="20872"/>
                    <a:pt x="15559" y="20660"/>
                    <a:pt x="15877" y="20383"/>
                  </a:cubicBezTo>
                  <a:cubicBezTo>
                    <a:pt x="16664" y="19725"/>
                    <a:pt x="17089" y="18767"/>
                    <a:pt x="17514" y="17832"/>
                  </a:cubicBezTo>
                  <a:cubicBezTo>
                    <a:pt x="17832" y="17109"/>
                    <a:pt x="18194" y="16344"/>
                    <a:pt x="18704" y="15749"/>
                  </a:cubicBezTo>
                  <a:cubicBezTo>
                    <a:pt x="18937" y="15452"/>
                    <a:pt x="19235" y="15176"/>
                    <a:pt x="19532" y="14921"/>
                  </a:cubicBezTo>
                  <a:cubicBezTo>
                    <a:pt x="20000" y="14496"/>
                    <a:pt x="20490" y="14071"/>
                    <a:pt x="20787" y="13496"/>
                  </a:cubicBezTo>
                  <a:cubicBezTo>
                    <a:pt x="21340" y="12476"/>
                    <a:pt x="21170" y="11286"/>
                    <a:pt x="21020" y="10138"/>
                  </a:cubicBezTo>
                  <a:cubicBezTo>
                    <a:pt x="21000" y="9947"/>
                    <a:pt x="20978" y="9755"/>
                    <a:pt x="20957" y="9585"/>
                  </a:cubicBezTo>
                  <a:cubicBezTo>
                    <a:pt x="20830" y="8522"/>
                    <a:pt x="20830" y="7417"/>
                    <a:pt x="20808" y="6355"/>
                  </a:cubicBezTo>
                  <a:cubicBezTo>
                    <a:pt x="20808" y="4336"/>
                    <a:pt x="20787" y="2253"/>
                    <a:pt x="19980" y="361"/>
                  </a:cubicBezTo>
                  <a:cubicBezTo>
                    <a:pt x="19915" y="213"/>
                    <a:pt x="19830" y="43"/>
                    <a:pt x="19660"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8076658" y="-363244"/>
              <a:ext cx="1400388" cy="1697940"/>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024766" y="-658476"/>
              <a:ext cx="1661523" cy="1831126"/>
            </a:xfrm>
            <a:custGeom>
              <a:avLst/>
              <a:gdLst/>
              <a:ahLst/>
              <a:cxnLst/>
              <a:rect l="l" t="t" r="r" b="b"/>
              <a:pathLst>
                <a:path w="33945" h="37410" extrusionOk="0">
                  <a:moveTo>
                    <a:pt x="32499" y="1"/>
                  </a:moveTo>
                  <a:lnTo>
                    <a:pt x="32074" y="193"/>
                  </a:lnTo>
                  <a:cubicBezTo>
                    <a:pt x="32690" y="1511"/>
                    <a:pt x="33455" y="3466"/>
                    <a:pt x="33094" y="5357"/>
                  </a:cubicBezTo>
                  <a:cubicBezTo>
                    <a:pt x="32817" y="6739"/>
                    <a:pt x="31947" y="7993"/>
                    <a:pt x="31182" y="9077"/>
                  </a:cubicBezTo>
                  <a:cubicBezTo>
                    <a:pt x="30246" y="10438"/>
                    <a:pt x="29076" y="12116"/>
                    <a:pt x="27419" y="12861"/>
                  </a:cubicBezTo>
                  <a:cubicBezTo>
                    <a:pt x="27101" y="12988"/>
                    <a:pt x="26761" y="13116"/>
                    <a:pt x="26420" y="13221"/>
                  </a:cubicBezTo>
                  <a:cubicBezTo>
                    <a:pt x="25953" y="13371"/>
                    <a:pt x="25463" y="13519"/>
                    <a:pt x="25038" y="13774"/>
                  </a:cubicBezTo>
                  <a:cubicBezTo>
                    <a:pt x="23785" y="14454"/>
                    <a:pt x="23062" y="15709"/>
                    <a:pt x="22360" y="16899"/>
                  </a:cubicBezTo>
                  <a:cubicBezTo>
                    <a:pt x="21850" y="17792"/>
                    <a:pt x="21297" y="18705"/>
                    <a:pt x="20575" y="19385"/>
                  </a:cubicBezTo>
                  <a:cubicBezTo>
                    <a:pt x="20192" y="19725"/>
                    <a:pt x="19747" y="20045"/>
                    <a:pt x="19299" y="20320"/>
                  </a:cubicBezTo>
                  <a:cubicBezTo>
                    <a:pt x="18471" y="20873"/>
                    <a:pt x="17621" y="21448"/>
                    <a:pt x="17174" y="22383"/>
                  </a:cubicBezTo>
                  <a:cubicBezTo>
                    <a:pt x="16771" y="23191"/>
                    <a:pt x="16771" y="24083"/>
                    <a:pt x="16771" y="24954"/>
                  </a:cubicBezTo>
                  <a:cubicBezTo>
                    <a:pt x="16791" y="25699"/>
                    <a:pt x="16791" y="26379"/>
                    <a:pt x="16579" y="27016"/>
                  </a:cubicBezTo>
                  <a:cubicBezTo>
                    <a:pt x="16281" y="27909"/>
                    <a:pt x="15558" y="28717"/>
                    <a:pt x="14538" y="29290"/>
                  </a:cubicBezTo>
                  <a:cubicBezTo>
                    <a:pt x="13668" y="29780"/>
                    <a:pt x="12668" y="30098"/>
                    <a:pt x="11712" y="30375"/>
                  </a:cubicBezTo>
                  <a:lnTo>
                    <a:pt x="11520" y="30438"/>
                  </a:lnTo>
                  <a:cubicBezTo>
                    <a:pt x="8822" y="31245"/>
                    <a:pt x="5994" y="32223"/>
                    <a:pt x="3443" y="33838"/>
                  </a:cubicBezTo>
                  <a:cubicBezTo>
                    <a:pt x="1850" y="34859"/>
                    <a:pt x="723" y="35943"/>
                    <a:pt x="0" y="37176"/>
                  </a:cubicBezTo>
                  <a:lnTo>
                    <a:pt x="405" y="37409"/>
                  </a:lnTo>
                  <a:cubicBezTo>
                    <a:pt x="1085" y="36261"/>
                    <a:pt x="2168" y="35221"/>
                    <a:pt x="3698" y="34221"/>
                  </a:cubicBezTo>
                  <a:cubicBezTo>
                    <a:pt x="6186" y="32628"/>
                    <a:pt x="8992" y="31670"/>
                    <a:pt x="11648" y="30885"/>
                  </a:cubicBezTo>
                  <a:lnTo>
                    <a:pt x="11840" y="30820"/>
                  </a:lnTo>
                  <a:cubicBezTo>
                    <a:pt x="12817" y="30523"/>
                    <a:pt x="13858" y="30225"/>
                    <a:pt x="14773" y="29695"/>
                  </a:cubicBezTo>
                  <a:cubicBezTo>
                    <a:pt x="15899" y="29057"/>
                    <a:pt x="16686" y="28164"/>
                    <a:pt x="17026" y="27164"/>
                  </a:cubicBezTo>
                  <a:cubicBezTo>
                    <a:pt x="17238" y="26442"/>
                    <a:pt x="17238" y="25699"/>
                    <a:pt x="17238" y="24954"/>
                  </a:cubicBezTo>
                  <a:cubicBezTo>
                    <a:pt x="17238" y="24104"/>
                    <a:pt x="17238" y="23296"/>
                    <a:pt x="17579" y="22573"/>
                  </a:cubicBezTo>
                  <a:cubicBezTo>
                    <a:pt x="17982" y="21766"/>
                    <a:pt x="18747" y="21256"/>
                    <a:pt x="19554" y="20703"/>
                  </a:cubicBezTo>
                  <a:cubicBezTo>
                    <a:pt x="20002" y="20405"/>
                    <a:pt x="20469" y="20108"/>
                    <a:pt x="20894" y="19725"/>
                  </a:cubicBezTo>
                  <a:cubicBezTo>
                    <a:pt x="21680" y="19003"/>
                    <a:pt x="22232" y="18047"/>
                    <a:pt x="22765" y="17132"/>
                  </a:cubicBezTo>
                  <a:cubicBezTo>
                    <a:pt x="23465" y="15942"/>
                    <a:pt x="24125" y="14794"/>
                    <a:pt x="25251" y="14179"/>
                  </a:cubicBezTo>
                  <a:cubicBezTo>
                    <a:pt x="25655" y="13944"/>
                    <a:pt x="26101" y="13796"/>
                    <a:pt x="26568" y="13646"/>
                  </a:cubicBezTo>
                  <a:cubicBezTo>
                    <a:pt x="26908" y="13541"/>
                    <a:pt x="27271" y="13434"/>
                    <a:pt x="27611" y="13264"/>
                  </a:cubicBezTo>
                  <a:cubicBezTo>
                    <a:pt x="29396" y="12478"/>
                    <a:pt x="30586" y="10735"/>
                    <a:pt x="31564" y="9353"/>
                  </a:cubicBezTo>
                  <a:cubicBezTo>
                    <a:pt x="32350" y="8205"/>
                    <a:pt x="33242" y="6930"/>
                    <a:pt x="33540" y="5442"/>
                  </a:cubicBezTo>
                  <a:cubicBezTo>
                    <a:pt x="33945" y="3424"/>
                    <a:pt x="33137" y="1361"/>
                    <a:pt x="32499"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rot="8999999" flipH="1">
            <a:off x="-745142" y="3802164"/>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60075" y="-930814"/>
            <a:ext cx="1406404" cy="1328901"/>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rot="2700000">
            <a:off x="7616450" y="-1318014"/>
            <a:ext cx="2848089" cy="2811365"/>
            <a:chOff x="7618732" y="-735468"/>
            <a:chExt cx="2004682" cy="1978833"/>
          </a:xfrm>
        </p:grpSpPr>
        <p:sp>
          <p:nvSpPr>
            <p:cNvPr id="21" name="Google Shape;21;p2"/>
            <p:cNvSpPr/>
            <p:nvPr/>
          </p:nvSpPr>
          <p:spPr>
            <a:xfrm flipH="1">
              <a:off x="7618732" y="-454946"/>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813131" flipH="1">
              <a:off x="8043570" y="-595028"/>
              <a:ext cx="1400398" cy="1697952"/>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398550" y="-1213641"/>
            <a:ext cx="2220446" cy="2098083"/>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499561">
            <a:off x="7085835" y="-610645"/>
            <a:ext cx="909298" cy="798446"/>
          </a:xfrm>
          <a:custGeom>
            <a:avLst/>
            <a:gdLst/>
            <a:ahLst/>
            <a:cxnLst/>
            <a:rect l="l" t="t" r="r" b="b"/>
            <a:pathLst>
              <a:path w="23126" h="20305" extrusionOk="0">
                <a:moveTo>
                  <a:pt x="2316" y="1"/>
                </a:moveTo>
                <a:cubicBezTo>
                  <a:pt x="1587" y="1"/>
                  <a:pt x="856" y="304"/>
                  <a:pt x="490" y="921"/>
                </a:cubicBezTo>
                <a:cubicBezTo>
                  <a:pt x="1" y="1791"/>
                  <a:pt x="383" y="2876"/>
                  <a:pt x="723" y="3832"/>
                </a:cubicBezTo>
                <a:cubicBezTo>
                  <a:pt x="1701" y="6637"/>
                  <a:pt x="1978" y="9678"/>
                  <a:pt x="1511" y="12611"/>
                </a:cubicBezTo>
                <a:cubicBezTo>
                  <a:pt x="1298" y="13949"/>
                  <a:pt x="1001" y="15479"/>
                  <a:pt x="1851" y="16542"/>
                </a:cubicBezTo>
                <a:cubicBezTo>
                  <a:pt x="2509" y="17350"/>
                  <a:pt x="3656" y="17562"/>
                  <a:pt x="4699" y="17755"/>
                </a:cubicBezTo>
                <a:cubicBezTo>
                  <a:pt x="7723" y="18263"/>
                  <a:pt x="12539" y="20304"/>
                  <a:pt x="16545" y="20304"/>
                </a:cubicBezTo>
                <a:cubicBezTo>
                  <a:pt x="18394" y="20304"/>
                  <a:pt x="20071" y="19869"/>
                  <a:pt x="21320" y="18647"/>
                </a:cubicBezTo>
                <a:cubicBezTo>
                  <a:pt x="23126" y="16882"/>
                  <a:pt x="22935" y="13992"/>
                  <a:pt x="21978" y="11824"/>
                </a:cubicBezTo>
                <a:cubicBezTo>
                  <a:pt x="20682" y="8890"/>
                  <a:pt x="17982" y="7807"/>
                  <a:pt x="15156" y="6680"/>
                </a:cubicBezTo>
                <a:cubicBezTo>
                  <a:pt x="11691" y="5299"/>
                  <a:pt x="8397" y="3514"/>
                  <a:pt x="5336" y="1366"/>
                </a:cubicBezTo>
                <a:cubicBezTo>
                  <a:pt x="4571" y="836"/>
                  <a:pt x="3806" y="283"/>
                  <a:pt x="2913" y="71"/>
                </a:cubicBezTo>
                <a:cubicBezTo>
                  <a:pt x="2720" y="24"/>
                  <a:pt x="2518" y="1"/>
                  <a:pt x="2316" y="1"/>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298326" y="4535850"/>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3599907" flipH="1">
            <a:off x="5261706" y="2935558"/>
            <a:ext cx="5149101" cy="3271538"/>
          </a:xfrm>
          <a:custGeom>
            <a:avLst/>
            <a:gdLst/>
            <a:ahLst/>
            <a:cxnLst/>
            <a:rect l="l" t="t" r="r" b="b"/>
            <a:pathLst>
              <a:path w="61022" h="38771" extrusionOk="0">
                <a:moveTo>
                  <a:pt x="56996" y="0"/>
                </a:moveTo>
                <a:cubicBezTo>
                  <a:pt x="56580" y="0"/>
                  <a:pt x="56100" y="257"/>
                  <a:pt x="55688" y="515"/>
                </a:cubicBezTo>
                <a:cubicBezTo>
                  <a:pt x="54242" y="1428"/>
                  <a:pt x="52882" y="2448"/>
                  <a:pt x="51607" y="3576"/>
                </a:cubicBezTo>
                <a:cubicBezTo>
                  <a:pt x="51330" y="3809"/>
                  <a:pt x="51032" y="4043"/>
                  <a:pt x="50714" y="4128"/>
                </a:cubicBezTo>
                <a:cubicBezTo>
                  <a:pt x="50625" y="4151"/>
                  <a:pt x="50540" y="4162"/>
                  <a:pt x="50461" y="4162"/>
                </a:cubicBezTo>
                <a:cubicBezTo>
                  <a:pt x="49369" y="4162"/>
                  <a:pt x="49202" y="2152"/>
                  <a:pt x="48141" y="2152"/>
                </a:cubicBezTo>
                <a:cubicBezTo>
                  <a:pt x="48055" y="2152"/>
                  <a:pt x="47964" y="2165"/>
                  <a:pt x="47866" y="2193"/>
                </a:cubicBezTo>
                <a:cubicBezTo>
                  <a:pt x="46378" y="2896"/>
                  <a:pt x="46463" y="4914"/>
                  <a:pt x="45378" y="6147"/>
                </a:cubicBezTo>
                <a:cubicBezTo>
                  <a:pt x="44848" y="6721"/>
                  <a:pt x="44125" y="7062"/>
                  <a:pt x="43445" y="7380"/>
                </a:cubicBezTo>
                <a:lnTo>
                  <a:pt x="41085" y="8464"/>
                </a:lnTo>
                <a:cubicBezTo>
                  <a:pt x="40767" y="8612"/>
                  <a:pt x="40469" y="8762"/>
                  <a:pt x="40150" y="8782"/>
                </a:cubicBezTo>
                <a:cubicBezTo>
                  <a:pt x="40082" y="8792"/>
                  <a:pt x="40016" y="8796"/>
                  <a:pt x="39952" y="8796"/>
                </a:cubicBezTo>
                <a:cubicBezTo>
                  <a:pt x="38980" y="8796"/>
                  <a:pt x="38477" y="7782"/>
                  <a:pt x="37599" y="7444"/>
                </a:cubicBezTo>
                <a:cubicBezTo>
                  <a:pt x="37174" y="7252"/>
                  <a:pt x="36644" y="7252"/>
                  <a:pt x="36133" y="7252"/>
                </a:cubicBezTo>
                <a:lnTo>
                  <a:pt x="32243" y="7252"/>
                </a:lnTo>
                <a:cubicBezTo>
                  <a:pt x="32053" y="7252"/>
                  <a:pt x="31840" y="7274"/>
                  <a:pt x="31648" y="7359"/>
                </a:cubicBezTo>
                <a:cubicBezTo>
                  <a:pt x="31245" y="7572"/>
                  <a:pt x="31138" y="8060"/>
                  <a:pt x="31010" y="8442"/>
                </a:cubicBezTo>
                <a:cubicBezTo>
                  <a:pt x="30373" y="10377"/>
                  <a:pt x="28057" y="11503"/>
                  <a:pt x="26144" y="12630"/>
                </a:cubicBezTo>
                <a:cubicBezTo>
                  <a:pt x="24911" y="13353"/>
                  <a:pt x="23551" y="14671"/>
                  <a:pt x="24018" y="15733"/>
                </a:cubicBezTo>
                <a:cubicBezTo>
                  <a:pt x="24081" y="15924"/>
                  <a:pt x="24231" y="16074"/>
                  <a:pt x="24251" y="16264"/>
                </a:cubicBezTo>
                <a:cubicBezTo>
                  <a:pt x="24379" y="16987"/>
                  <a:pt x="23274" y="17582"/>
                  <a:pt x="22466" y="17689"/>
                </a:cubicBezTo>
                <a:cubicBezTo>
                  <a:pt x="21638" y="17794"/>
                  <a:pt x="20660" y="17816"/>
                  <a:pt x="20128" y="18497"/>
                </a:cubicBezTo>
                <a:cubicBezTo>
                  <a:pt x="19915" y="18772"/>
                  <a:pt x="19830" y="19092"/>
                  <a:pt x="19597" y="19325"/>
                </a:cubicBezTo>
                <a:cubicBezTo>
                  <a:pt x="19087" y="19877"/>
                  <a:pt x="18195" y="19772"/>
                  <a:pt x="17620" y="20239"/>
                </a:cubicBezTo>
                <a:cubicBezTo>
                  <a:pt x="16600" y="21047"/>
                  <a:pt x="17535" y="22407"/>
                  <a:pt x="16940" y="23513"/>
                </a:cubicBezTo>
                <a:cubicBezTo>
                  <a:pt x="16409" y="24511"/>
                  <a:pt x="15006" y="24660"/>
                  <a:pt x="13901" y="24745"/>
                </a:cubicBezTo>
                <a:cubicBezTo>
                  <a:pt x="10755" y="24978"/>
                  <a:pt x="7482" y="26021"/>
                  <a:pt x="4569" y="27742"/>
                </a:cubicBezTo>
                <a:cubicBezTo>
                  <a:pt x="3987" y="28100"/>
                  <a:pt x="3320" y="28508"/>
                  <a:pt x="2702" y="28508"/>
                </a:cubicBezTo>
                <a:cubicBezTo>
                  <a:pt x="2623" y="28508"/>
                  <a:pt x="2544" y="28501"/>
                  <a:pt x="2466" y="28486"/>
                </a:cubicBezTo>
                <a:cubicBezTo>
                  <a:pt x="2019" y="28422"/>
                  <a:pt x="1701" y="28104"/>
                  <a:pt x="1276" y="27976"/>
                </a:cubicBezTo>
                <a:cubicBezTo>
                  <a:pt x="1185" y="27944"/>
                  <a:pt x="1082" y="27929"/>
                  <a:pt x="975" y="27929"/>
                </a:cubicBezTo>
                <a:cubicBezTo>
                  <a:pt x="579" y="27929"/>
                  <a:pt x="130" y="28139"/>
                  <a:pt x="63" y="28507"/>
                </a:cubicBezTo>
                <a:cubicBezTo>
                  <a:pt x="0" y="28719"/>
                  <a:pt x="128" y="28889"/>
                  <a:pt x="233" y="29059"/>
                </a:cubicBezTo>
                <a:cubicBezTo>
                  <a:pt x="1148" y="30377"/>
                  <a:pt x="2444" y="31419"/>
                  <a:pt x="4017" y="32078"/>
                </a:cubicBezTo>
                <a:cubicBezTo>
                  <a:pt x="4762" y="32375"/>
                  <a:pt x="5612" y="32630"/>
                  <a:pt x="5994" y="33290"/>
                </a:cubicBezTo>
                <a:cubicBezTo>
                  <a:pt x="6249" y="33757"/>
                  <a:pt x="6270" y="34373"/>
                  <a:pt x="6652" y="34735"/>
                </a:cubicBezTo>
                <a:cubicBezTo>
                  <a:pt x="6917" y="34984"/>
                  <a:pt x="7272" y="35068"/>
                  <a:pt x="7673" y="35068"/>
                </a:cubicBezTo>
                <a:cubicBezTo>
                  <a:pt x="8367" y="35068"/>
                  <a:pt x="9198" y="34816"/>
                  <a:pt x="9926" y="34735"/>
                </a:cubicBezTo>
                <a:cubicBezTo>
                  <a:pt x="10075" y="34720"/>
                  <a:pt x="10221" y="34713"/>
                  <a:pt x="10363" y="34713"/>
                </a:cubicBezTo>
                <a:cubicBezTo>
                  <a:pt x="13013" y="34713"/>
                  <a:pt x="14470" y="37233"/>
                  <a:pt x="16770" y="38241"/>
                </a:cubicBezTo>
                <a:cubicBezTo>
                  <a:pt x="17622" y="38615"/>
                  <a:pt x="18563" y="38771"/>
                  <a:pt x="19554" y="38771"/>
                </a:cubicBezTo>
                <a:cubicBezTo>
                  <a:pt x="21777" y="38771"/>
                  <a:pt x="24253" y="37989"/>
                  <a:pt x="26547" y="37136"/>
                </a:cubicBezTo>
                <a:cubicBezTo>
                  <a:pt x="27652" y="36733"/>
                  <a:pt x="28842" y="36223"/>
                  <a:pt x="29522" y="35288"/>
                </a:cubicBezTo>
                <a:cubicBezTo>
                  <a:pt x="30055" y="34543"/>
                  <a:pt x="30182" y="33630"/>
                  <a:pt x="30735" y="32907"/>
                </a:cubicBezTo>
                <a:cubicBezTo>
                  <a:pt x="31435" y="31972"/>
                  <a:pt x="32648" y="31525"/>
                  <a:pt x="33753" y="31079"/>
                </a:cubicBezTo>
                <a:cubicBezTo>
                  <a:pt x="38769" y="29081"/>
                  <a:pt x="43338" y="25786"/>
                  <a:pt x="47376" y="22067"/>
                </a:cubicBezTo>
                <a:cubicBezTo>
                  <a:pt x="51394" y="18369"/>
                  <a:pt x="54901" y="14203"/>
                  <a:pt x="58408" y="10080"/>
                </a:cubicBezTo>
                <a:cubicBezTo>
                  <a:pt x="59216" y="9122"/>
                  <a:pt x="60044" y="8124"/>
                  <a:pt x="60342" y="6997"/>
                </a:cubicBezTo>
                <a:cubicBezTo>
                  <a:pt x="61022" y="4511"/>
                  <a:pt x="59004" y="2301"/>
                  <a:pt x="57834" y="578"/>
                </a:cubicBezTo>
                <a:cubicBezTo>
                  <a:pt x="57686" y="365"/>
                  <a:pt x="57536" y="153"/>
                  <a:pt x="57281" y="48"/>
                </a:cubicBezTo>
                <a:cubicBezTo>
                  <a:pt x="57191" y="15"/>
                  <a:pt x="57095" y="0"/>
                  <a:pt x="56996"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499561">
            <a:off x="-217353" y="497205"/>
            <a:ext cx="909298" cy="798446"/>
          </a:xfrm>
          <a:custGeom>
            <a:avLst/>
            <a:gdLst/>
            <a:ahLst/>
            <a:cxnLst/>
            <a:rect l="l" t="t" r="r" b="b"/>
            <a:pathLst>
              <a:path w="23126" h="20305" extrusionOk="0">
                <a:moveTo>
                  <a:pt x="2316" y="1"/>
                </a:moveTo>
                <a:cubicBezTo>
                  <a:pt x="1587" y="1"/>
                  <a:pt x="856" y="304"/>
                  <a:pt x="490" y="921"/>
                </a:cubicBezTo>
                <a:cubicBezTo>
                  <a:pt x="1" y="1791"/>
                  <a:pt x="383" y="2876"/>
                  <a:pt x="723" y="3832"/>
                </a:cubicBezTo>
                <a:cubicBezTo>
                  <a:pt x="1701" y="6637"/>
                  <a:pt x="1978" y="9678"/>
                  <a:pt x="1511" y="12611"/>
                </a:cubicBezTo>
                <a:cubicBezTo>
                  <a:pt x="1298" y="13949"/>
                  <a:pt x="1001" y="15479"/>
                  <a:pt x="1851" y="16542"/>
                </a:cubicBezTo>
                <a:cubicBezTo>
                  <a:pt x="2509" y="17350"/>
                  <a:pt x="3656" y="17562"/>
                  <a:pt x="4699" y="17755"/>
                </a:cubicBezTo>
                <a:cubicBezTo>
                  <a:pt x="7723" y="18263"/>
                  <a:pt x="12539" y="20304"/>
                  <a:pt x="16545" y="20304"/>
                </a:cubicBezTo>
                <a:cubicBezTo>
                  <a:pt x="18394" y="20304"/>
                  <a:pt x="20071" y="19869"/>
                  <a:pt x="21320" y="18647"/>
                </a:cubicBezTo>
                <a:cubicBezTo>
                  <a:pt x="23126" y="16882"/>
                  <a:pt x="22935" y="13992"/>
                  <a:pt x="21978" y="11824"/>
                </a:cubicBezTo>
                <a:cubicBezTo>
                  <a:pt x="20682" y="8890"/>
                  <a:pt x="17982" y="7807"/>
                  <a:pt x="15156" y="6680"/>
                </a:cubicBezTo>
                <a:cubicBezTo>
                  <a:pt x="11691" y="5299"/>
                  <a:pt x="8397" y="3514"/>
                  <a:pt x="5336" y="1366"/>
                </a:cubicBezTo>
                <a:cubicBezTo>
                  <a:pt x="4571" y="836"/>
                  <a:pt x="3806" y="283"/>
                  <a:pt x="2913" y="71"/>
                </a:cubicBezTo>
                <a:cubicBezTo>
                  <a:pt x="2720" y="24"/>
                  <a:pt x="2518" y="1"/>
                  <a:pt x="2316" y="1"/>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121"/>
        <p:cNvGrpSpPr/>
        <p:nvPr/>
      </p:nvGrpSpPr>
      <p:grpSpPr>
        <a:xfrm>
          <a:off x="0" y="0"/>
          <a:ext cx="0" cy="0"/>
          <a:chOff x="0" y="0"/>
          <a:chExt cx="0" cy="0"/>
        </a:xfrm>
      </p:grpSpPr>
      <p:sp>
        <p:nvSpPr>
          <p:cNvPr id="122" name="Google Shape;122;p11"/>
          <p:cNvSpPr txBox="1">
            <a:spLocks noGrp="1"/>
          </p:cNvSpPr>
          <p:nvPr>
            <p:ph type="title" hasCustomPrompt="1"/>
          </p:nvPr>
        </p:nvSpPr>
        <p:spPr>
          <a:xfrm>
            <a:off x="1284000" y="1079925"/>
            <a:ext cx="6576000" cy="21003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a:spLocks noGrp="1"/>
          </p:cNvSpPr>
          <p:nvPr>
            <p:ph type="subTitle" idx="1"/>
          </p:nvPr>
        </p:nvSpPr>
        <p:spPr>
          <a:xfrm>
            <a:off x="1284000" y="34089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24" name="Google Shape;124;p11"/>
          <p:cNvSpPr/>
          <p:nvPr/>
        </p:nvSpPr>
        <p:spPr>
          <a:xfrm rot="7074539">
            <a:off x="-1549302" y="2628627"/>
            <a:ext cx="2341873" cy="2682517"/>
          </a:xfrm>
          <a:custGeom>
            <a:avLst/>
            <a:gdLst/>
            <a:ahLst/>
            <a:cxnLst/>
            <a:rect l="l" t="t" r="r" b="b"/>
            <a:pathLst>
              <a:path w="29225" h="33476" extrusionOk="0">
                <a:moveTo>
                  <a:pt x="25101" y="0"/>
                </a:moveTo>
                <a:cubicBezTo>
                  <a:pt x="24486" y="0"/>
                  <a:pt x="23869" y="43"/>
                  <a:pt x="23273" y="148"/>
                </a:cubicBezTo>
                <a:cubicBezTo>
                  <a:pt x="22211" y="318"/>
                  <a:pt x="21191" y="638"/>
                  <a:pt x="20235" y="1083"/>
                </a:cubicBezTo>
                <a:cubicBezTo>
                  <a:pt x="19278" y="1551"/>
                  <a:pt x="18407" y="2168"/>
                  <a:pt x="17599" y="2869"/>
                </a:cubicBezTo>
                <a:cubicBezTo>
                  <a:pt x="16792" y="3571"/>
                  <a:pt x="16026" y="4314"/>
                  <a:pt x="15219" y="4974"/>
                </a:cubicBezTo>
                <a:cubicBezTo>
                  <a:pt x="14411" y="5654"/>
                  <a:pt x="13539" y="6249"/>
                  <a:pt x="12604" y="6609"/>
                </a:cubicBezTo>
                <a:cubicBezTo>
                  <a:pt x="12349" y="6674"/>
                  <a:pt x="12136" y="6780"/>
                  <a:pt x="11881" y="6822"/>
                </a:cubicBezTo>
                <a:cubicBezTo>
                  <a:pt x="11626" y="6887"/>
                  <a:pt x="11393" y="6950"/>
                  <a:pt x="11138" y="6992"/>
                </a:cubicBezTo>
                <a:cubicBezTo>
                  <a:pt x="10628" y="7099"/>
                  <a:pt x="10075" y="7184"/>
                  <a:pt x="9543" y="7332"/>
                </a:cubicBezTo>
                <a:cubicBezTo>
                  <a:pt x="9267" y="7417"/>
                  <a:pt x="8990" y="7524"/>
                  <a:pt x="8735" y="7652"/>
                </a:cubicBezTo>
                <a:cubicBezTo>
                  <a:pt x="8460" y="7779"/>
                  <a:pt x="8205" y="7949"/>
                  <a:pt x="7970" y="8140"/>
                </a:cubicBezTo>
                <a:cubicBezTo>
                  <a:pt x="7737" y="8352"/>
                  <a:pt x="7525" y="8587"/>
                  <a:pt x="7355" y="8842"/>
                </a:cubicBezTo>
                <a:cubicBezTo>
                  <a:pt x="7185" y="9097"/>
                  <a:pt x="7057" y="9373"/>
                  <a:pt x="6950" y="9628"/>
                </a:cubicBezTo>
                <a:cubicBezTo>
                  <a:pt x="6737" y="10180"/>
                  <a:pt x="6632" y="10712"/>
                  <a:pt x="6482" y="11200"/>
                </a:cubicBezTo>
                <a:cubicBezTo>
                  <a:pt x="6355" y="11711"/>
                  <a:pt x="6207" y="12221"/>
                  <a:pt x="6057" y="12710"/>
                </a:cubicBezTo>
                <a:cubicBezTo>
                  <a:pt x="5739" y="13709"/>
                  <a:pt x="5399" y="14708"/>
                  <a:pt x="5017" y="15686"/>
                </a:cubicBezTo>
                <a:cubicBezTo>
                  <a:pt x="4229" y="17619"/>
                  <a:pt x="3231" y="19512"/>
                  <a:pt x="2019" y="21233"/>
                </a:cubicBezTo>
                <a:cubicBezTo>
                  <a:pt x="1424" y="22105"/>
                  <a:pt x="723" y="22933"/>
                  <a:pt x="361" y="23953"/>
                </a:cubicBezTo>
                <a:cubicBezTo>
                  <a:pt x="0" y="24974"/>
                  <a:pt x="21" y="26079"/>
                  <a:pt x="21" y="27121"/>
                </a:cubicBezTo>
                <a:lnTo>
                  <a:pt x="85" y="30309"/>
                </a:lnTo>
                <a:cubicBezTo>
                  <a:pt x="85" y="31372"/>
                  <a:pt x="128" y="32435"/>
                  <a:pt x="128" y="33475"/>
                </a:cubicBezTo>
                <a:lnTo>
                  <a:pt x="340" y="33475"/>
                </a:lnTo>
                <a:cubicBezTo>
                  <a:pt x="298" y="32413"/>
                  <a:pt x="276" y="31350"/>
                  <a:pt x="233" y="30309"/>
                </a:cubicBezTo>
                <a:lnTo>
                  <a:pt x="148" y="27121"/>
                </a:lnTo>
                <a:cubicBezTo>
                  <a:pt x="128" y="26079"/>
                  <a:pt x="148" y="24996"/>
                  <a:pt x="511" y="24018"/>
                </a:cubicBezTo>
                <a:cubicBezTo>
                  <a:pt x="871" y="23018"/>
                  <a:pt x="1551" y="22210"/>
                  <a:pt x="2189" y="21360"/>
                </a:cubicBezTo>
                <a:cubicBezTo>
                  <a:pt x="3444" y="19639"/>
                  <a:pt x="4591" y="17832"/>
                  <a:pt x="5569" y="15919"/>
                </a:cubicBezTo>
                <a:cubicBezTo>
                  <a:pt x="6037" y="14963"/>
                  <a:pt x="6482" y="13986"/>
                  <a:pt x="6865" y="12986"/>
                </a:cubicBezTo>
                <a:cubicBezTo>
                  <a:pt x="7057" y="12476"/>
                  <a:pt x="7227" y="11966"/>
                  <a:pt x="7375" y="11456"/>
                </a:cubicBezTo>
                <a:cubicBezTo>
                  <a:pt x="7545" y="10945"/>
                  <a:pt x="7673" y="10435"/>
                  <a:pt x="7865" y="9990"/>
                </a:cubicBezTo>
                <a:cubicBezTo>
                  <a:pt x="8035" y="9543"/>
                  <a:pt x="8268" y="9160"/>
                  <a:pt x="8608" y="8885"/>
                </a:cubicBezTo>
                <a:cubicBezTo>
                  <a:pt x="8757" y="8735"/>
                  <a:pt x="8970" y="8630"/>
                  <a:pt x="9160" y="8502"/>
                </a:cubicBezTo>
                <a:cubicBezTo>
                  <a:pt x="9373" y="8395"/>
                  <a:pt x="9585" y="8310"/>
                  <a:pt x="9820" y="8225"/>
                </a:cubicBezTo>
                <a:cubicBezTo>
                  <a:pt x="10755" y="7907"/>
                  <a:pt x="11861" y="7737"/>
                  <a:pt x="12881" y="7227"/>
                </a:cubicBezTo>
                <a:cubicBezTo>
                  <a:pt x="13879" y="6717"/>
                  <a:pt x="14687" y="5972"/>
                  <a:pt x="15431" y="5229"/>
                </a:cubicBezTo>
                <a:cubicBezTo>
                  <a:pt x="16197" y="4464"/>
                  <a:pt x="16897" y="3676"/>
                  <a:pt x="17662" y="2954"/>
                </a:cubicBezTo>
                <a:cubicBezTo>
                  <a:pt x="18427" y="2231"/>
                  <a:pt x="19320" y="1615"/>
                  <a:pt x="20255" y="1168"/>
                </a:cubicBezTo>
                <a:cubicBezTo>
                  <a:pt x="21213" y="701"/>
                  <a:pt x="22233" y="383"/>
                  <a:pt x="23273" y="233"/>
                </a:cubicBezTo>
                <a:cubicBezTo>
                  <a:pt x="23826" y="148"/>
                  <a:pt x="24379" y="106"/>
                  <a:pt x="24931" y="106"/>
                </a:cubicBezTo>
                <a:cubicBezTo>
                  <a:pt x="25441" y="106"/>
                  <a:pt x="25931" y="128"/>
                  <a:pt x="26441" y="213"/>
                </a:cubicBezTo>
                <a:cubicBezTo>
                  <a:pt x="26696" y="233"/>
                  <a:pt x="26951" y="276"/>
                  <a:pt x="27206" y="340"/>
                </a:cubicBezTo>
                <a:cubicBezTo>
                  <a:pt x="27334" y="383"/>
                  <a:pt x="27462" y="403"/>
                  <a:pt x="27589" y="446"/>
                </a:cubicBezTo>
                <a:lnTo>
                  <a:pt x="27972" y="553"/>
                </a:lnTo>
                <a:cubicBezTo>
                  <a:pt x="28227" y="616"/>
                  <a:pt x="28460" y="723"/>
                  <a:pt x="28715" y="808"/>
                </a:cubicBezTo>
                <a:cubicBezTo>
                  <a:pt x="28842" y="850"/>
                  <a:pt x="28949" y="913"/>
                  <a:pt x="28992" y="978"/>
                </a:cubicBezTo>
                <a:cubicBezTo>
                  <a:pt x="29012" y="1020"/>
                  <a:pt x="29012" y="998"/>
                  <a:pt x="28992" y="1020"/>
                </a:cubicBezTo>
                <a:lnTo>
                  <a:pt x="28970" y="1020"/>
                </a:lnTo>
                <a:cubicBezTo>
                  <a:pt x="28970" y="1041"/>
                  <a:pt x="28992" y="1041"/>
                  <a:pt x="28992" y="1041"/>
                </a:cubicBezTo>
                <a:lnTo>
                  <a:pt x="28800" y="1148"/>
                </a:lnTo>
                <a:cubicBezTo>
                  <a:pt x="28822" y="1211"/>
                  <a:pt x="28907" y="1253"/>
                  <a:pt x="28970" y="1253"/>
                </a:cubicBezTo>
                <a:lnTo>
                  <a:pt x="28992" y="1253"/>
                </a:lnTo>
                <a:cubicBezTo>
                  <a:pt x="29055" y="1253"/>
                  <a:pt x="29097" y="1211"/>
                  <a:pt x="29140" y="1168"/>
                </a:cubicBezTo>
                <a:cubicBezTo>
                  <a:pt x="29182" y="1148"/>
                  <a:pt x="29204" y="1083"/>
                  <a:pt x="29225" y="1020"/>
                </a:cubicBezTo>
                <a:cubicBezTo>
                  <a:pt x="29225" y="956"/>
                  <a:pt x="29204" y="913"/>
                  <a:pt x="29182" y="871"/>
                </a:cubicBezTo>
                <a:cubicBezTo>
                  <a:pt x="29055" y="701"/>
                  <a:pt x="28907" y="680"/>
                  <a:pt x="28779" y="638"/>
                </a:cubicBezTo>
                <a:cubicBezTo>
                  <a:pt x="28524" y="553"/>
                  <a:pt x="28269" y="446"/>
                  <a:pt x="28014" y="383"/>
                </a:cubicBezTo>
                <a:lnTo>
                  <a:pt x="27632" y="298"/>
                </a:lnTo>
                <a:cubicBezTo>
                  <a:pt x="27504" y="255"/>
                  <a:pt x="27376" y="233"/>
                  <a:pt x="27227" y="213"/>
                </a:cubicBezTo>
                <a:cubicBezTo>
                  <a:pt x="27099" y="191"/>
                  <a:pt x="26972" y="148"/>
                  <a:pt x="26844" y="128"/>
                </a:cubicBezTo>
                <a:lnTo>
                  <a:pt x="26441" y="85"/>
                </a:lnTo>
                <a:cubicBezTo>
                  <a:pt x="25994" y="21"/>
                  <a:pt x="25549" y="0"/>
                  <a:pt x="25101" y="0"/>
                </a:cubicBezTo>
                <a:close/>
              </a:path>
            </a:pathLst>
          </a:custGeom>
          <a:gradFill>
            <a:gsLst>
              <a:gs pos="0">
                <a:schemeClr val="dk2"/>
              </a:gs>
              <a:gs pos="16000">
                <a:schemeClr val="lt2"/>
              </a:gs>
              <a:gs pos="33000">
                <a:schemeClr val="accent1"/>
              </a:gs>
              <a:gs pos="6700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11"/>
          <p:cNvGrpSpPr/>
          <p:nvPr/>
        </p:nvGrpSpPr>
        <p:grpSpPr>
          <a:xfrm rot="-1923566">
            <a:off x="736350" y="-1460057"/>
            <a:ext cx="1964895" cy="2182288"/>
            <a:chOff x="7744584" y="-658476"/>
            <a:chExt cx="1964890" cy="2182283"/>
          </a:xfrm>
        </p:grpSpPr>
        <p:sp>
          <p:nvSpPr>
            <p:cNvPr id="126" name="Google Shape;126;p11"/>
            <p:cNvSpPr/>
            <p:nvPr/>
          </p:nvSpPr>
          <p:spPr>
            <a:xfrm flipH="1">
              <a:off x="8142692" y="-136713"/>
              <a:ext cx="1268328" cy="1244882"/>
            </a:xfrm>
            <a:custGeom>
              <a:avLst/>
              <a:gdLst/>
              <a:ahLst/>
              <a:cxnLst/>
              <a:rect l="l" t="t" r="r" b="b"/>
              <a:pathLst>
                <a:path w="25912" h="25433" extrusionOk="0">
                  <a:moveTo>
                    <a:pt x="25664" y="1"/>
                  </a:moveTo>
                  <a:cubicBezTo>
                    <a:pt x="25635" y="1"/>
                    <a:pt x="25603" y="11"/>
                    <a:pt x="25571" y="33"/>
                  </a:cubicBezTo>
                  <a:lnTo>
                    <a:pt x="25634" y="140"/>
                  </a:lnTo>
                  <a:cubicBezTo>
                    <a:pt x="25656" y="118"/>
                    <a:pt x="25677" y="118"/>
                    <a:pt x="25699" y="118"/>
                  </a:cubicBezTo>
                  <a:cubicBezTo>
                    <a:pt x="25741" y="160"/>
                    <a:pt x="25804" y="288"/>
                    <a:pt x="25804" y="395"/>
                  </a:cubicBezTo>
                  <a:cubicBezTo>
                    <a:pt x="25741" y="2073"/>
                    <a:pt x="25634" y="3753"/>
                    <a:pt x="25464" y="5431"/>
                  </a:cubicBezTo>
                  <a:cubicBezTo>
                    <a:pt x="25422" y="5729"/>
                    <a:pt x="25401" y="6134"/>
                    <a:pt x="25209" y="6452"/>
                  </a:cubicBezTo>
                  <a:cubicBezTo>
                    <a:pt x="24976" y="6856"/>
                    <a:pt x="24529" y="7111"/>
                    <a:pt x="24126" y="7324"/>
                  </a:cubicBezTo>
                  <a:cubicBezTo>
                    <a:pt x="23849" y="7451"/>
                    <a:pt x="23551" y="7579"/>
                    <a:pt x="23254" y="7706"/>
                  </a:cubicBezTo>
                  <a:cubicBezTo>
                    <a:pt x="22531" y="8024"/>
                    <a:pt x="21766" y="8344"/>
                    <a:pt x="21150" y="8875"/>
                  </a:cubicBezTo>
                  <a:cubicBezTo>
                    <a:pt x="20958" y="9045"/>
                    <a:pt x="20788" y="9237"/>
                    <a:pt x="20618" y="9407"/>
                  </a:cubicBezTo>
                  <a:cubicBezTo>
                    <a:pt x="20150" y="9874"/>
                    <a:pt x="19725" y="10320"/>
                    <a:pt x="19130" y="10447"/>
                  </a:cubicBezTo>
                  <a:cubicBezTo>
                    <a:pt x="19003" y="10470"/>
                    <a:pt x="18833" y="10470"/>
                    <a:pt x="18705" y="10490"/>
                  </a:cubicBezTo>
                  <a:cubicBezTo>
                    <a:pt x="18472" y="10490"/>
                    <a:pt x="18237" y="10512"/>
                    <a:pt x="18025" y="10597"/>
                  </a:cubicBezTo>
                  <a:cubicBezTo>
                    <a:pt x="17707" y="10725"/>
                    <a:pt x="17494" y="10980"/>
                    <a:pt x="17367" y="11170"/>
                  </a:cubicBezTo>
                  <a:cubicBezTo>
                    <a:pt x="16835" y="12042"/>
                    <a:pt x="17027" y="13105"/>
                    <a:pt x="17217" y="14103"/>
                  </a:cubicBezTo>
                  <a:cubicBezTo>
                    <a:pt x="17409" y="15081"/>
                    <a:pt x="17600" y="16101"/>
                    <a:pt x="17132" y="16931"/>
                  </a:cubicBezTo>
                  <a:cubicBezTo>
                    <a:pt x="16857" y="17399"/>
                    <a:pt x="16410" y="17739"/>
                    <a:pt x="15964" y="18079"/>
                  </a:cubicBezTo>
                  <a:cubicBezTo>
                    <a:pt x="15772" y="18227"/>
                    <a:pt x="15559" y="18397"/>
                    <a:pt x="15369" y="18567"/>
                  </a:cubicBezTo>
                  <a:cubicBezTo>
                    <a:pt x="14689" y="19184"/>
                    <a:pt x="14199" y="19970"/>
                    <a:pt x="13731" y="20757"/>
                  </a:cubicBezTo>
                  <a:cubicBezTo>
                    <a:pt x="13434" y="21287"/>
                    <a:pt x="13116" y="21820"/>
                    <a:pt x="12733" y="22308"/>
                  </a:cubicBezTo>
                  <a:cubicBezTo>
                    <a:pt x="11436" y="23903"/>
                    <a:pt x="9290" y="24986"/>
                    <a:pt x="6802" y="25241"/>
                  </a:cubicBezTo>
                  <a:cubicBezTo>
                    <a:pt x="6296" y="25296"/>
                    <a:pt x="5788" y="25320"/>
                    <a:pt x="5282" y="25320"/>
                  </a:cubicBezTo>
                  <a:cubicBezTo>
                    <a:pt x="3449" y="25320"/>
                    <a:pt x="1638" y="25001"/>
                    <a:pt x="23" y="24668"/>
                  </a:cubicBezTo>
                  <a:lnTo>
                    <a:pt x="1" y="24795"/>
                  </a:lnTo>
                  <a:cubicBezTo>
                    <a:pt x="1616" y="25113"/>
                    <a:pt x="3466" y="25433"/>
                    <a:pt x="5315" y="25433"/>
                  </a:cubicBezTo>
                  <a:cubicBezTo>
                    <a:pt x="5804" y="25433"/>
                    <a:pt x="6314" y="25411"/>
                    <a:pt x="6802" y="25368"/>
                  </a:cubicBezTo>
                  <a:cubicBezTo>
                    <a:pt x="9333" y="25093"/>
                    <a:pt x="11521" y="24008"/>
                    <a:pt x="12818" y="22372"/>
                  </a:cubicBezTo>
                  <a:cubicBezTo>
                    <a:pt x="13201" y="21882"/>
                    <a:pt x="13519" y="21352"/>
                    <a:pt x="13839" y="20820"/>
                  </a:cubicBezTo>
                  <a:cubicBezTo>
                    <a:pt x="14306" y="20055"/>
                    <a:pt x="14774" y="19247"/>
                    <a:pt x="15432" y="18652"/>
                  </a:cubicBezTo>
                  <a:cubicBezTo>
                    <a:pt x="15624" y="18482"/>
                    <a:pt x="15837" y="18334"/>
                    <a:pt x="16027" y="18164"/>
                  </a:cubicBezTo>
                  <a:cubicBezTo>
                    <a:pt x="16495" y="17844"/>
                    <a:pt x="16942" y="17484"/>
                    <a:pt x="17239" y="16994"/>
                  </a:cubicBezTo>
                  <a:cubicBezTo>
                    <a:pt x="17707" y="16123"/>
                    <a:pt x="17515" y="15081"/>
                    <a:pt x="17345" y="14083"/>
                  </a:cubicBezTo>
                  <a:cubicBezTo>
                    <a:pt x="17154" y="13105"/>
                    <a:pt x="16962" y="12063"/>
                    <a:pt x="17472" y="11235"/>
                  </a:cubicBezTo>
                  <a:cubicBezTo>
                    <a:pt x="17579" y="11065"/>
                    <a:pt x="17770" y="10810"/>
                    <a:pt x="18067" y="10703"/>
                  </a:cubicBezTo>
                  <a:cubicBezTo>
                    <a:pt x="18260" y="10617"/>
                    <a:pt x="18472" y="10617"/>
                    <a:pt x="18705" y="10597"/>
                  </a:cubicBezTo>
                  <a:cubicBezTo>
                    <a:pt x="18855" y="10597"/>
                    <a:pt x="19003" y="10575"/>
                    <a:pt x="19152" y="10555"/>
                  </a:cubicBezTo>
                  <a:cubicBezTo>
                    <a:pt x="19790" y="10427"/>
                    <a:pt x="20257" y="9937"/>
                    <a:pt x="20703" y="9492"/>
                  </a:cubicBezTo>
                  <a:cubicBezTo>
                    <a:pt x="20873" y="9300"/>
                    <a:pt x="21043" y="9130"/>
                    <a:pt x="21235" y="8960"/>
                  </a:cubicBezTo>
                  <a:cubicBezTo>
                    <a:pt x="21830" y="8450"/>
                    <a:pt x="22573" y="8132"/>
                    <a:pt x="23296" y="7812"/>
                  </a:cubicBezTo>
                  <a:lnTo>
                    <a:pt x="24189" y="7429"/>
                  </a:lnTo>
                  <a:cubicBezTo>
                    <a:pt x="24593" y="7217"/>
                    <a:pt x="25061" y="6941"/>
                    <a:pt x="25316" y="6494"/>
                  </a:cubicBezTo>
                  <a:cubicBezTo>
                    <a:pt x="25507" y="6154"/>
                    <a:pt x="25549" y="5751"/>
                    <a:pt x="25571" y="5431"/>
                  </a:cubicBezTo>
                  <a:cubicBezTo>
                    <a:pt x="25741" y="3773"/>
                    <a:pt x="25869" y="2073"/>
                    <a:pt x="25911" y="415"/>
                  </a:cubicBezTo>
                  <a:cubicBezTo>
                    <a:pt x="25911" y="267"/>
                    <a:pt x="25847" y="97"/>
                    <a:pt x="25741" y="33"/>
                  </a:cubicBezTo>
                  <a:cubicBezTo>
                    <a:pt x="25720" y="11"/>
                    <a:pt x="25693" y="1"/>
                    <a:pt x="2566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flipH="1">
              <a:off x="7744584" y="-118733"/>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flipH="1">
              <a:off x="8254584" y="-336181"/>
              <a:ext cx="1044540" cy="1643804"/>
            </a:xfrm>
            <a:custGeom>
              <a:avLst/>
              <a:gdLst/>
              <a:ahLst/>
              <a:cxnLst/>
              <a:rect l="l" t="t" r="r" b="b"/>
              <a:pathLst>
                <a:path w="21340" h="33583" extrusionOk="0">
                  <a:moveTo>
                    <a:pt x="19597" y="0"/>
                  </a:moveTo>
                  <a:cubicBezTo>
                    <a:pt x="19490" y="0"/>
                    <a:pt x="19385" y="63"/>
                    <a:pt x="19342" y="148"/>
                  </a:cubicBezTo>
                  <a:cubicBezTo>
                    <a:pt x="19277" y="233"/>
                    <a:pt x="19300" y="340"/>
                    <a:pt x="19362" y="425"/>
                  </a:cubicBezTo>
                  <a:lnTo>
                    <a:pt x="19532" y="276"/>
                  </a:lnTo>
                  <a:cubicBezTo>
                    <a:pt x="19532" y="255"/>
                    <a:pt x="19555" y="255"/>
                    <a:pt x="19575" y="233"/>
                  </a:cubicBezTo>
                  <a:lnTo>
                    <a:pt x="19597" y="233"/>
                  </a:lnTo>
                  <a:cubicBezTo>
                    <a:pt x="19682" y="255"/>
                    <a:pt x="19725" y="340"/>
                    <a:pt x="19767" y="446"/>
                  </a:cubicBezTo>
                  <a:cubicBezTo>
                    <a:pt x="20553" y="2296"/>
                    <a:pt x="20575" y="4357"/>
                    <a:pt x="20575" y="6355"/>
                  </a:cubicBezTo>
                  <a:cubicBezTo>
                    <a:pt x="20595" y="7439"/>
                    <a:pt x="20595" y="8545"/>
                    <a:pt x="20723" y="9607"/>
                  </a:cubicBezTo>
                  <a:cubicBezTo>
                    <a:pt x="20745" y="9798"/>
                    <a:pt x="20765" y="9968"/>
                    <a:pt x="20787" y="10160"/>
                  </a:cubicBezTo>
                  <a:cubicBezTo>
                    <a:pt x="20935" y="11265"/>
                    <a:pt x="21085" y="12433"/>
                    <a:pt x="20575" y="13391"/>
                  </a:cubicBezTo>
                  <a:cubicBezTo>
                    <a:pt x="20298" y="13921"/>
                    <a:pt x="19852" y="14326"/>
                    <a:pt x="19385" y="14751"/>
                  </a:cubicBezTo>
                  <a:cubicBezTo>
                    <a:pt x="19087" y="15026"/>
                    <a:pt x="18789" y="15281"/>
                    <a:pt x="18534" y="15601"/>
                  </a:cubicBezTo>
                  <a:cubicBezTo>
                    <a:pt x="17982" y="16217"/>
                    <a:pt x="17642" y="17004"/>
                    <a:pt x="17302" y="17747"/>
                  </a:cubicBezTo>
                  <a:cubicBezTo>
                    <a:pt x="16876" y="18682"/>
                    <a:pt x="16472" y="19575"/>
                    <a:pt x="15729" y="20213"/>
                  </a:cubicBezTo>
                  <a:cubicBezTo>
                    <a:pt x="15431" y="20468"/>
                    <a:pt x="15069" y="20680"/>
                    <a:pt x="14729" y="20893"/>
                  </a:cubicBezTo>
                  <a:cubicBezTo>
                    <a:pt x="14134" y="21255"/>
                    <a:pt x="13518" y="21615"/>
                    <a:pt x="13156" y="22253"/>
                  </a:cubicBezTo>
                  <a:cubicBezTo>
                    <a:pt x="12966" y="22593"/>
                    <a:pt x="12881" y="22998"/>
                    <a:pt x="12773" y="23358"/>
                  </a:cubicBezTo>
                  <a:cubicBezTo>
                    <a:pt x="12668" y="23848"/>
                    <a:pt x="12561" y="24293"/>
                    <a:pt x="12263" y="24634"/>
                  </a:cubicBezTo>
                  <a:cubicBezTo>
                    <a:pt x="12008" y="24953"/>
                    <a:pt x="11648" y="25144"/>
                    <a:pt x="11243" y="25336"/>
                  </a:cubicBezTo>
                  <a:cubicBezTo>
                    <a:pt x="10883" y="25526"/>
                    <a:pt x="10500" y="25718"/>
                    <a:pt x="10203" y="26036"/>
                  </a:cubicBezTo>
                  <a:cubicBezTo>
                    <a:pt x="9735" y="26546"/>
                    <a:pt x="9607" y="27249"/>
                    <a:pt x="9500" y="27929"/>
                  </a:cubicBezTo>
                  <a:cubicBezTo>
                    <a:pt x="9437" y="28247"/>
                    <a:pt x="9395" y="28587"/>
                    <a:pt x="9288" y="28884"/>
                  </a:cubicBezTo>
                  <a:cubicBezTo>
                    <a:pt x="8970" y="29927"/>
                    <a:pt x="8140" y="30840"/>
                    <a:pt x="6950" y="31457"/>
                  </a:cubicBezTo>
                  <a:cubicBezTo>
                    <a:pt x="5867" y="32030"/>
                    <a:pt x="4654" y="32307"/>
                    <a:pt x="3486" y="32562"/>
                  </a:cubicBezTo>
                  <a:lnTo>
                    <a:pt x="0" y="33348"/>
                  </a:lnTo>
                  <a:lnTo>
                    <a:pt x="43" y="33583"/>
                  </a:lnTo>
                  <a:lnTo>
                    <a:pt x="3549" y="32795"/>
                  </a:lnTo>
                  <a:cubicBezTo>
                    <a:pt x="4739" y="32520"/>
                    <a:pt x="5952" y="32243"/>
                    <a:pt x="7057" y="31670"/>
                  </a:cubicBezTo>
                  <a:cubicBezTo>
                    <a:pt x="8310" y="31010"/>
                    <a:pt x="9182" y="30054"/>
                    <a:pt x="9522" y="28949"/>
                  </a:cubicBezTo>
                  <a:cubicBezTo>
                    <a:pt x="9607" y="28629"/>
                    <a:pt x="9670" y="28289"/>
                    <a:pt x="9735" y="27971"/>
                  </a:cubicBezTo>
                  <a:cubicBezTo>
                    <a:pt x="9840" y="27291"/>
                    <a:pt x="9947" y="26654"/>
                    <a:pt x="10373" y="26186"/>
                  </a:cubicBezTo>
                  <a:cubicBezTo>
                    <a:pt x="10628" y="25909"/>
                    <a:pt x="10988" y="25739"/>
                    <a:pt x="11350" y="25548"/>
                  </a:cubicBezTo>
                  <a:cubicBezTo>
                    <a:pt x="11753" y="25356"/>
                    <a:pt x="12158" y="25144"/>
                    <a:pt x="12456" y="24783"/>
                  </a:cubicBezTo>
                  <a:cubicBezTo>
                    <a:pt x="12773" y="24401"/>
                    <a:pt x="12901" y="23911"/>
                    <a:pt x="13008" y="23423"/>
                  </a:cubicBezTo>
                  <a:cubicBezTo>
                    <a:pt x="13093" y="23061"/>
                    <a:pt x="13178" y="22678"/>
                    <a:pt x="13369" y="22360"/>
                  </a:cubicBezTo>
                  <a:cubicBezTo>
                    <a:pt x="13688" y="21785"/>
                    <a:pt x="14261" y="21445"/>
                    <a:pt x="14856" y="21085"/>
                  </a:cubicBezTo>
                  <a:cubicBezTo>
                    <a:pt x="15197" y="20872"/>
                    <a:pt x="15559" y="20660"/>
                    <a:pt x="15877" y="20383"/>
                  </a:cubicBezTo>
                  <a:cubicBezTo>
                    <a:pt x="16664" y="19725"/>
                    <a:pt x="17089" y="18767"/>
                    <a:pt x="17514" y="17832"/>
                  </a:cubicBezTo>
                  <a:cubicBezTo>
                    <a:pt x="17832" y="17109"/>
                    <a:pt x="18194" y="16344"/>
                    <a:pt x="18704" y="15749"/>
                  </a:cubicBezTo>
                  <a:cubicBezTo>
                    <a:pt x="18937" y="15452"/>
                    <a:pt x="19235" y="15176"/>
                    <a:pt x="19532" y="14921"/>
                  </a:cubicBezTo>
                  <a:cubicBezTo>
                    <a:pt x="20000" y="14496"/>
                    <a:pt x="20490" y="14071"/>
                    <a:pt x="20787" y="13496"/>
                  </a:cubicBezTo>
                  <a:cubicBezTo>
                    <a:pt x="21340" y="12476"/>
                    <a:pt x="21170" y="11286"/>
                    <a:pt x="21020" y="10138"/>
                  </a:cubicBezTo>
                  <a:cubicBezTo>
                    <a:pt x="21000" y="9947"/>
                    <a:pt x="20978" y="9755"/>
                    <a:pt x="20957" y="9585"/>
                  </a:cubicBezTo>
                  <a:cubicBezTo>
                    <a:pt x="20830" y="8522"/>
                    <a:pt x="20830" y="7417"/>
                    <a:pt x="20808" y="6355"/>
                  </a:cubicBezTo>
                  <a:cubicBezTo>
                    <a:pt x="20808" y="4336"/>
                    <a:pt x="20787" y="2253"/>
                    <a:pt x="19980" y="361"/>
                  </a:cubicBezTo>
                  <a:cubicBezTo>
                    <a:pt x="19915" y="213"/>
                    <a:pt x="19830" y="43"/>
                    <a:pt x="19660"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flipH="1">
              <a:off x="8076658" y="-363244"/>
              <a:ext cx="1400388" cy="1697940"/>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flipH="1">
              <a:off x="8024766" y="-658476"/>
              <a:ext cx="1661523" cy="1831126"/>
            </a:xfrm>
            <a:custGeom>
              <a:avLst/>
              <a:gdLst/>
              <a:ahLst/>
              <a:cxnLst/>
              <a:rect l="l" t="t" r="r" b="b"/>
              <a:pathLst>
                <a:path w="33945" h="37410" extrusionOk="0">
                  <a:moveTo>
                    <a:pt x="32499" y="1"/>
                  </a:moveTo>
                  <a:lnTo>
                    <a:pt x="32074" y="193"/>
                  </a:lnTo>
                  <a:cubicBezTo>
                    <a:pt x="32690" y="1511"/>
                    <a:pt x="33455" y="3466"/>
                    <a:pt x="33094" y="5357"/>
                  </a:cubicBezTo>
                  <a:cubicBezTo>
                    <a:pt x="32817" y="6739"/>
                    <a:pt x="31947" y="7993"/>
                    <a:pt x="31182" y="9077"/>
                  </a:cubicBezTo>
                  <a:cubicBezTo>
                    <a:pt x="30246" y="10438"/>
                    <a:pt x="29076" y="12116"/>
                    <a:pt x="27419" y="12861"/>
                  </a:cubicBezTo>
                  <a:cubicBezTo>
                    <a:pt x="27101" y="12988"/>
                    <a:pt x="26761" y="13116"/>
                    <a:pt x="26420" y="13221"/>
                  </a:cubicBezTo>
                  <a:cubicBezTo>
                    <a:pt x="25953" y="13371"/>
                    <a:pt x="25463" y="13519"/>
                    <a:pt x="25038" y="13774"/>
                  </a:cubicBezTo>
                  <a:cubicBezTo>
                    <a:pt x="23785" y="14454"/>
                    <a:pt x="23062" y="15709"/>
                    <a:pt x="22360" y="16899"/>
                  </a:cubicBezTo>
                  <a:cubicBezTo>
                    <a:pt x="21850" y="17792"/>
                    <a:pt x="21297" y="18705"/>
                    <a:pt x="20575" y="19385"/>
                  </a:cubicBezTo>
                  <a:cubicBezTo>
                    <a:pt x="20192" y="19725"/>
                    <a:pt x="19747" y="20045"/>
                    <a:pt x="19299" y="20320"/>
                  </a:cubicBezTo>
                  <a:cubicBezTo>
                    <a:pt x="18471" y="20873"/>
                    <a:pt x="17621" y="21448"/>
                    <a:pt x="17174" y="22383"/>
                  </a:cubicBezTo>
                  <a:cubicBezTo>
                    <a:pt x="16771" y="23191"/>
                    <a:pt x="16771" y="24083"/>
                    <a:pt x="16771" y="24954"/>
                  </a:cubicBezTo>
                  <a:cubicBezTo>
                    <a:pt x="16791" y="25699"/>
                    <a:pt x="16791" y="26379"/>
                    <a:pt x="16579" y="27016"/>
                  </a:cubicBezTo>
                  <a:cubicBezTo>
                    <a:pt x="16281" y="27909"/>
                    <a:pt x="15558" y="28717"/>
                    <a:pt x="14538" y="29290"/>
                  </a:cubicBezTo>
                  <a:cubicBezTo>
                    <a:pt x="13668" y="29780"/>
                    <a:pt x="12668" y="30098"/>
                    <a:pt x="11712" y="30375"/>
                  </a:cubicBezTo>
                  <a:lnTo>
                    <a:pt x="11520" y="30438"/>
                  </a:lnTo>
                  <a:cubicBezTo>
                    <a:pt x="8822" y="31245"/>
                    <a:pt x="5994" y="32223"/>
                    <a:pt x="3443" y="33838"/>
                  </a:cubicBezTo>
                  <a:cubicBezTo>
                    <a:pt x="1850" y="34859"/>
                    <a:pt x="723" y="35943"/>
                    <a:pt x="0" y="37176"/>
                  </a:cubicBezTo>
                  <a:lnTo>
                    <a:pt x="405" y="37409"/>
                  </a:lnTo>
                  <a:cubicBezTo>
                    <a:pt x="1085" y="36261"/>
                    <a:pt x="2168" y="35221"/>
                    <a:pt x="3698" y="34221"/>
                  </a:cubicBezTo>
                  <a:cubicBezTo>
                    <a:pt x="6186" y="32628"/>
                    <a:pt x="8992" y="31670"/>
                    <a:pt x="11648" y="30885"/>
                  </a:cubicBezTo>
                  <a:lnTo>
                    <a:pt x="11840" y="30820"/>
                  </a:lnTo>
                  <a:cubicBezTo>
                    <a:pt x="12817" y="30523"/>
                    <a:pt x="13858" y="30225"/>
                    <a:pt x="14773" y="29695"/>
                  </a:cubicBezTo>
                  <a:cubicBezTo>
                    <a:pt x="15899" y="29057"/>
                    <a:pt x="16686" y="28164"/>
                    <a:pt x="17026" y="27164"/>
                  </a:cubicBezTo>
                  <a:cubicBezTo>
                    <a:pt x="17238" y="26442"/>
                    <a:pt x="17238" y="25699"/>
                    <a:pt x="17238" y="24954"/>
                  </a:cubicBezTo>
                  <a:cubicBezTo>
                    <a:pt x="17238" y="24104"/>
                    <a:pt x="17238" y="23296"/>
                    <a:pt x="17579" y="22573"/>
                  </a:cubicBezTo>
                  <a:cubicBezTo>
                    <a:pt x="17982" y="21766"/>
                    <a:pt x="18747" y="21256"/>
                    <a:pt x="19554" y="20703"/>
                  </a:cubicBezTo>
                  <a:cubicBezTo>
                    <a:pt x="20002" y="20405"/>
                    <a:pt x="20469" y="20108"/>
                    <a:pt x="20894" y="19725"/>
                  </a:cubicBezTo>
                  <a:cubicBezTo>
                    <a:pt x="21680" y="19003"/>
                    <a:pt x="22232" y="18047"/>
                    <a:pt x="22765" y="17132"/>
                  </a:cubicBezTo>
                  <a:cubicBezTo>
                    <a:pt x="23465" y="15942"/>
                    <a:pt x="24125" y="14794"/>
                    <a:pt x="25251" y="14179"/>
                  </a:cubicBezTo>
                  <a:cubicBezTo>
                    <a:pt x="25655" y="13944"/>
                    <a:pt x="26101" y="13796"/>
                    <a:pt x="26568" y="13646"/>
                  </a:cubicBezTo>
                  <a:cubicBezTo>
                    <a:pt x="26908" y="13541"/>
                    <a:pt x="27271" y="13434"/>
                    <a:pt x="27611" y="13264"/>
                  </a:cubicBezTo>
                  <a:cubicBezTo>
                    <a:pt x="29396" y="12478"/>
                    <a:pt x="30586" y="10735"/>
                    <a:pt x="31564" y="9353"/>
                  </a:cubicBezTo>
                  <a:cubicBezTo>
                    <a:pt x="32350" y="8205"/>
                    <a:pt x="33242" y="6930"/>
                    <a:pt x="33540" y="5442"/>
                  </a:cubicBezTo>
                  <a:cubicBezTo>
                    <a:pt x="33945" y="3424"/>
                    <a:pt x="33137" y="1361"/>
                    <a:pt x="32499"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1"/>
          <p:cNvSpPr/>
          <p:nvPr/>
        </p:nvSpPr>
        <p:spPr>
          <a:xfrm rot="-1923652" flipH="1">
            <a:off x="1089462" y="-913482"/>
            <a:ext cx="1964909" cy="1642556"/>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1"/>
          <p:cNvGrpSpPr/>
          <p:nvPr/>
        </p:nvGrpSpPr>
        <p:grpSpPr>
          <a:xfrm rot="2700000">
            <a:off x="8073650" y="713511"/>
            <a:ext cx="2848089" cy="2811365"/>
            <a:chOff x="7618732" y="-735468"/>
            <a:chExt cx="2004682" cy="1978833"/>
          </a:xfrm>
        </p:grpSpPr>
        <p:sp>
          <p:nvSpPr>
            <p:cNvPr id="133" name="Google Shape;133;p11"/>
            <p:cNvSpPr/>
            <p:nvPr/>
          </p:nvSpPr>
          <p:spPr>
            <a:xfrm flipH="1">
              <a:off x="7618732" y="-454946"/>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rot="-813131" flipH="1">
              <a:off x="8043570" y="-595028"/>
              <a:ext cx="1400398" cy="1697952"/>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1"/>
          <p:cNvSpPr/>
          <p:nvPr/>
        </p:nvSpPr>
        <p:spPr>
          <a:xfrm>
            <a:off x="7190938" y="4309759"/>
            <a:ext cx="2220446" cy="2098083"/>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169780" y="815401"/>
            <a:ext cx="929034" cy="877837"/>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5161676" y="-1565825"/>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1477176" y="4704100"/>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494381" y="1215000"/>
            <a:ext cx="8147009" cy="29492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0F222ADA-F642-4B0C-8E82-2232F9AAA0C0}"/>
              </a:ext>
            </a:extLst>
          </p:cNvPr>
          <p:cNvSpPr>
            <a:spLocks noGrp="1"/>
          </p:cNvSpPr>
          <p:nvPr>
            <p:ph type="ftr" sz="quarter" idx="13"/>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5C66BB82-F0DB-4692-B243-3FF97C328C51}"/>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
        <p:nvSpPr>
          <p:cNvPr id="6" name="Title 5">
            <a:extLst>
              <a:ext uri="{FF2B5EF4-FFF2-40B4-BE49-F238E27FC236}">
                <a16:creationId xmlns:a16="http://schemas.microsoft.com/office/drawing/2014/main" id="{449250B9-5CE4-410F-BED3-0E76DFB878F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1897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1593613" y="2961325"/>
            <a:ext cx="46893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5184313" y="940350"/>
            <a:ext cx="1098600" cy="126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1593613" y="3854025"/>
            <a:ext cx="46893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rot="10800000" flipH="1">
            <a:off x="8261088" y="510559"/>
            <a:ext cx="1406404" cy="1328901"/>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0020746">
            <a:off x="7128611" y="3617425"/>
            <a:ext cx="2791621" cy="2333642"/>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9207644">
            <a:off x="7437323" y="3673948"/>
            <a:ext cx="1989621" cy="2412372"/>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020805">
            <a:off x="7198996" y="3341249"/>
            <a:ext cx="2360575" cy="2601535"/>
          </a:xfrm>
          <a:custGeom>
            <a:avLst/>
            <a:gdLst/>
            <a:ahLst/>
            <a:cxnLst/>
            <a:rect l="l" t="t" r="r" b="b"/>
            <a:pathLst>
              <a:path w="33945" h="37410" extrusionOk="0">
                <a:moveTo>
                  <a:pt x="32499" y="1"/>
                </a:moveTo>
                <a:lnTo>
                  <a:pt x="32074" y="193"/>
                </a:lnTo>
                <a:cubicBezTo>
                  <a:pt x="32690" y="1511"/>
                  <a:pt x="33455" y="3466"/>
                  <a:pt x="33094" y="5357"/>
                </a:cubicBezTo>
                <a:cubicBezTo>
                  <a:pt x="32817" y="6739"/>
                  <a:pt x="31947" y="7993"/>
                  <a:pt x="31182" y="9077"/>
                </a:cubicBezTo>
                <a:cubicBezTo>
                  <a:pt x="30246" y="10438"/>
                  <a:pt x="29076" y="12116"/>
                  <a:pt x="27419" y="12861"/>
                </a:cubicBezTo>
                <a:cubicBezTo>
                  <a:pt x="27101" y="12988"/>
                  <a:pt x="26761" y="13116"/>
                  <a:pt x="26420" y="13221"/>
                </a:cubicBezTo>
                <a:cubicBezTo>
                  <a:pt x="25953" y="13371"/>
                  <a:pt x="25463" y="13519"/>
                  <a:pt x="25038" y="13774"/>
                </a:cubicBezTo>
                <a:cubicBezTo>
                  <a:pt x="23785" y="14454"/>
                  <a:pt x="23062" y="15709"/>
                  <a:pt x="22360" y="16899"/>
                </a:cubicBezTo>
                <a:cubicBezTo>
                  <a:pt x="21850" y="17792"/>
                  <a:pt x="21297" y="18705"/>
                  <a:pt x="20575" y="19385"/>
                </a:cubicBezTo>
                <a:cubicBezTo>
                  <a:pt x="20192" y="19725"/>
                  <a:pt x="19747" y="20045"/>
                  <a:pt x="19299" y="20320"/>
                </a:cubicBezTo>
                <a:cubicBezTo>
                  <a:pt x="18471" y="20873"/>
                  <a:pt x="17621" y="21448"/>
                  <a:pt x="17174" y="22383"/>
                </a:cubicBezTo>
                <a:cubicBezTo>
                  <a:pt x="16771" y="23191"/>
                  <a:pt x="16771" y="24083"/>
                  <a:pt x="16771" y="24954"/>
                </a:cubicBezTo>
                <a:cubicBezTo>
                  <a:pt x="16791" y="25699"/>
                  <a:pt x="16791" y="26379"/>
                  <a:pt x="16579" y="27016"/>
                </a:cubicBezTo>
                <a:cubicBezTo>
                  <a:pt x="16281" y="27909"/>
                  <a:pt x="15558" y="28717"/>
                  <a:pt x="14538" y="29290"/>
                </a:cubicBezTo>
                <a:cubicBezTo>
                  <a:pt x="13668" y="29780"/>
                  <a:pt x="12668" y="30098"/>
                  <a:pt x="11712" y="30375"/>
                </a:cubicBezTo>
                <a:lnTo>
                  <a:pt x="11520" y="30438"/>
                </a:lnTo>
                <a:cubicBezTo>
                  <a:pt x="8822" y="31245"/>
                  <a:pt x="5994" y="32223"/>
                  <a:pt x="3443" y="33838"/>
                </a:cubicBezTo>
                <a:cubicBezTo>
                  <a:pt x="1850" y="34859"/>
                  <a:pt x="723" y="35943"/>
                  <a:pt x="0" y="37176"/>
                </a:cubicBezTo>
                <a:lnTo>
                  <a:pt x="405" y="37409"/>
                </a:lnTo>
                <a:cubicBezTo>
                  <a:pt x="1085" y="36261"/>
                  <a:pt x="2168" y="35221"/>
                  <a:pt x="3698" y="34221"/>
                </a:cubicBezTo>
                <a:cubicBezTo>
                  <a:pt x="6186" y="32628"/>
                  <a:pt x="8992" y="31670"/>
                  <a:pt x="11648" y="30885"/>
                </a:cubicBezTo>
                <a:lnTo>
                  <a:pt x="11840" y="30820"/>
                </a:lnTo>
                <a:cubicBezTo>
                  <a:pt x="12817" y="30523"/>
                  <a:pt x="13858" y="30225"/>
                  <a:pt x="14773" y="29695"/>
                </a:cubicBezTo>
                <a:cubicBezTo>
                  <a:pt x="15899" y="29057"/>
                  <a:pt x="16686" y="28164"/>
                  <a:pt x="17026" y="27164"/>
                </a:cubicBezTo>
                <a:cubicBezTo>
                  <a:pt x="17238" y="26442"/>
                  <a:pt x="17238" y="25699"/>
                  <a:pt x="17238" y="24954"/>
                </a:cubicBezTo>
                <a:cubicBezTo>
                  <a:pt x="17238" y="24104"/>
                  <a:pt x="17238" y="23296"/>
                  <a:pt x="17579" y="22573"/>
                </a:cubicBezTo>
                <a:cubicBezTo>
                  <a:pt x="17982" y="21766"/>
                  <a:pt x="18747" y="21256"/>
                  <a:pt x="19554" y="20703"/>
                </a:cubicBezTo>
                <a:cubicBezTo>
                  <a:pt x="20002" y="20405"/>
                  <a:pt x="20469" y="20108"/>
                  <a:pt x="20894" y="19725"/>
                </a:cubicBezTo>
                <a:cubicBezTo>
                  <a:pt x="21680" y="19003"/>
                  <a:pt x="22232" y="18047"/>
                  <a:pt x="22765" y="17132"/>
                </a:cubicBezTo>
                <a:cubicBezTo>
                  <a:pt x="23465" y="15942"/>
                  <a:pt x="24125" y="14794"/>
                  <a:pt x="25251" y="14179"/>
                </a:cubicBezTo>
                <a:cubicBezTo>
                  <a:pt x="25655" y="13944"/>
                  <a:pt x="26101" y="13796"/>
                  <a:pt x="26568" y="13646"/>
                </a:cubicBezTo>
                <a:cubicBezTo>
                  <a:pt x="26908" y="13541"/>
                  <a:pt x="27271" y="13434"/>
                  <a:pt x="27611" y="13264"/>
                </a:cubicBezTo>
                <a:cubicBezTo>
                  <a:pt x="29396" y="12478"/>
                  <a:pt x="30586" y="10735"/>
                  <a:pt x="31564" y="9353"/>
                </a:cubicBezTo>
                <a:cubicBezTo>
                  <a:pt x="32350" y="8205"/>
                  <a:pt x="33242" y="6930"/>
                  <a:pt x="33540" y="5442"/>
                </a:cubicBezTo>
                <a:cubicBezTo>
                  <a:pt x="33945" y="3424"/>
                  <a:pt x="33137" y="1361"/>
                  <a:pt x="324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1389512" y="2333178"/>
            <a:ext cx="2220446" cy="2098083"/>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380801" y="-1817677"/>
            <a:ext cx="3717824" cy="2742129"/>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3325428" flipH="1">
            <a:off x="327909" y="-1233195"/>
            <a:ext cx="3330115" cy="2783758"/>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p:cNvSpPr txBox="1">
            <a:spLocks noGrp="1"/>
          </p:cNvSpPr>
          <p:nvPr>
            <p:ph type="title"/>
          </p:nvPr>
        </p:nvSpPr>
        <p:spPr>
          <a:xfrm>
            <a:off x="720000" y="539400"/>
            <a:ext cx="7704000" cy="1220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4"/>
          <p:cNvSpPr txBox="1">
            <a:spLocks noGrp="1"/>
          </p:cNvSpPr>
          <p:nvPr>
            <p:ph type="body" idx="1"/>
          </p:nvPr>
        </p:nvSpPr>
        <p:spPr>
          <a:xfrm>
            <a:off x="720000" y="1829025"/>
            <a:ext cx="7704000" cy="2775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Font typeface="Anaheim"/>
              <a:buChar char="●"/>
              <a:defRPr sz="1200"/>
            </a:lvl1pPr>
            <a:lvl2pPr marL="914400" lvl="1" indent="-304800" rtl="0">
              <a:lnSpc>
                <a:spcPct val="115000"/>
              </a:lnSpc>
              <a:spcBef>
                <a:spcPts val="1600"/>
              </a:spcBef>
              <a:spcAft>
                <a:spcPts val="0"/>
              </a:spcAft>
              <a:buClr>
                <a:srgbClr val="434343"/>
              </a:buClr>
              <a:buSzPts val="1200"/>
              <a:buFont typeface="Roboto Condensed Light"/>
              <a:buChar char="○"/>
              <a:defRPr sz="1200"/>
            </a:lvl2pPr>
            <a:lvl3pPr marL="1371600" lvl="2" indent="-304800" rtl="0">
              <a:lnSpc>
                <a:spcPct val="115000"/>
              </a:lnSpc>
              <a:spcBef>
                <a:spcPts val="0"/>
              </a:spcBef>
              <a:spcAft>
                <a:spcPts val="0"/>
              </a:spcAft>
              <a:buClr>
                <a:srgbClr val="434343"/>
              </a:buClr>
              <a:buSzPts val="1200"/>
              <a:buFont typeface="Roboto Condensed Light"/>
              <a:buChar char="■"/>
              <a:defRPr sz="1200"/>
            </a:lvl3pPr>
            <a:lvl4pPr marL="1828800" lvl="3" indent="-304800" rtl="0">
              <a:lnSpc>
                <a:spcPct val="115000"/>
              </a:lnSpc>
              <a:spcBef>
                <a:spcPts val="1600"/>
              </a:spcBef>
              <a:spcAft>
                <a:spcPts val="0"/>
              </a:spcAft>
              <a:buClr>
                <a:srgbClr val="434343"/>
              </a:buClr>
              <a:buSzPts val="1200"/>
              <a:buFont typeface="Roboto Condensed Light"/>
              <a:buChar char="●"/>
              <a:defRPr sz="1200"/>
            </a:lvl4pPr>
            <a:lvl5pPr marL="2286000" lvl="4" indent="-304800" rtl="0">
              <a:lnSpc>
                <a:spcPct val="115000"/>
              </a:lnSpc>
              <a:spcBef>
                <a:spcPts val="1600"/>
              </a:spcBef>
              <a:spcAft>
                <a:spcPts val="0"/>
              </a:spcAft>
              <a:buClr>
                <a:srgbClr val="434343"/>
              </a:buClr>
              <a:buSzPts val="1200"/>
              <a:buFont typeface="Roboto Condensed Light"/>
              <a:buChar char="○"/>
              <a:defRPr sz="1200"/>
            </a:lvl5pPr>
            <a:lvl6pPr marL="2743200" lvl="5" indent="-304800" rtl="0">
              <a:lnSpc>
                <a:spcPct val="115000"/>
              </a:lnSpc>
              <a:spcBef>
                <a:spcPts val="1600"/>
              </a:spcBef>
              <a:spcAft>
                <a:spcPts val="0"/>
              </a:spcAft>
              <a:buClr>
                <a:srgbClr val="434343"/>
              </a:buClr>
              <a:buSzPts val="1200"/>
              <a:buFont typeface="Roboto Condensed Light"/>
              <a:buChar char="■"/>
              <a:defRPr sz="1200"/>
            </a:lvl6pPr>
            <a:lvl7pPr marL="3200400" lvl="6" indent="-304800" rtl="0">
              <a:lnSpc>
                <a:spcPct val="115000"/>
              </a:lnSpc>
              <a:spcBef>
                <a:spcPts val="1600"/>
              </a:spcBef>
              <a:spcAft>
                <a:spcPts val="0"/>
              </a:spcAft>
              <a:buClr>
                <a:srgbClr val="434343"/>
              </a:buClr>
              <a:buSzPts val="1200"/>
              <a:buFont typeface="Roboto Condensed Light"/>
              <a:buChar char="●"/>
              <a:defRPr sz="1200"/>
            </a:lvl7pPr>
            <a:lvl8pPr marL="3657600" lvl="7" indent="-304800" rtl="0">
              <a:lnSpc>
                <a:spcPct val="115000"/>
              </a:lnSpc>
              <a:spcBef>
                <a:spcPts val="1600"/>
              </a:spcBef>
              <a:spcAft>
                <a:spcPts val="0"/>
              </a:spcAft>
              <a:buClr>
                <a:srgbClr val="434343"/>
              </a:buClr>
              <a:buSzPts val="1200"/>
              <a:buFont typeface="Roboto Condensed Light"/>
              <a:buChar char="○"/>
              <a:defRPr sz="1200"/>
            </a:lvl8pPr>
            <a:lvl9pPr marL="4114800" lvl="8" indent="-304800" rtl="0">
              <a:lnSpc>
                <a:spcPct val="115000"/>
              </a:lnSpc>
              <a:spcBef>
                <a:spcPts val="1600"/>
              </a:spcBef>
              <a:spcAft>
                <a:spcPts val="1600"/>
              </a:spcAft>
              <a:buClr>
                <a:srgbClr val="434343"/>
              </a:buClr>
              <a:buSzPts val="1200"/>
              <a:buFont typeface="Roboto Condensed Light"/>
              <a:buChar char="■"/>
              <a:defRPr sz="1200"/>
            </a:lvl9pPr>
          </a:lstStyle>
          <a:p>
            <a:endParaRPr/>
          </a:p>
        </p:txBody>
      </p:sp>
      <p:sp>
        <p:nvSpPr>
          <p:cNvPr id="42" name="Google Shape;42;p4"/>
          <p:cNvSpPr/>
          <p:nvPr/>
        </p:nvSpPr>
        <p:spPr>
          <a:xfrm>
            <a:off x="6843898" y="-1144925"/>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6843898" y="-1144925"/>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754700" y="-790965"/>
            <a:ext cx="2562845" cy="1911377"/>
          </a:xfrm>
          <a:custGeom>
            <a:avLst/>
            <a:gdLst/>
            <a:ahLst/>
            <a:cxnLst/>
            <a:rect l="l" t="t" r="r" b="b"/>
            <a:pathLst>
              <a:path w="24422" h="18214" extrusionOk="0">
                <a:moveTo>
                  <a:pt x="24166" y="0"/>
                </a:moveTo>
                <a:lnTo>
                  <a:pt x="23954" y="128"/>
                </a:lnTo>
                <a:cubicBezTo>
                  <a:pt x="24188" y="533"/>
                  <a:pt x="24209" y="1043"/>
                  <a:pt x="24124" y="1510"/>
                </a:cubicBezTo>
                <a:cubicBezTo>
                  <a:pt x="24039" y="1998"/>
                  <a:pt x="23826" y="2446"/>
                  <a:pt x="23593" y="2871"/>
                </a:cubicBezTo>
                <a:cubicBezTo>
                  <a:pt x="23358" y="3316"/>
                  <a:pt x="23103" y="3741"/>
                  <a:pt x="22891" y="4209"/>
                </a:cubicBezTo>
                <a:cubicBezTo>
                  <a:pt x="22678" y="4677"/>
                  <a:pt x="22530" y="5166"/>
                  <a:pt x="22445" y="5654"/>
                </a:cubicBezTo>
                <a:cubicBezTo>
                  <a:pt x="22253" y="6674"/>
                  <a:pt x="22360" y="7717"/>
                  <a:pt x="22636" y="8672"/>
                </a:cubicBezTo>
                <a:cubicBezTo>
                  <a:pt x="22785" y="9162"/>
                  <a:pt x="22933" y="9630"/>
                  <a:pt x="23061" y="10118"/>
                </a:cubicBezTo>
                <a:cubicBezTo>
                  <a:pt x="23188" y="10607"/>
                  <a:pt x="23273" y="11075"/>
                  <a:pt x="23273" y="11563"/>
                </a:cubicBezTo>
                <a:cubicBezTo>
                  <a:pt x="23253" y="12053"/>
                  <a:pt x="23125" y="12520"/>
                  <a:pt x="22870" y="12923"/>
                </a:cubicBezTo>
                <a:cubicBezTo>
                  <a:pt x="22615" y="13306"/>
                  <a:pt x="22253" y="13646"/>
                  <a:pt x="21828" y="13881"/>
                </a:cubicBezTo>
                <a:cubicBezTo>
                  <a:pt x="21425" y="14136"/>
                  <a:pt x="20978" y="14326"/>
                  <a:pt x="20510" y="14454"/>
                </a:cubicBezTo>
                <a:cubicBezTo>
                  <a:pt x="20043" y="14603"/>
                  <a:pt x="19555" y="14688"/>
                  <a:pt x="19065" y="14836"/>
                </a:cubicBezTo>
                <a:cubicBezTo>
                  <a:pt x="18555" y="14986"/>
                  <a:pt x="18024" y="15219"/>
                  <a:pt x="17620" y="15644"/>
                </a:cubicBezTo>
                <a:cubicBezTo>
                  <a:pt x="17195" y="16069"/>
                  <a:pt x="17025" y="16579"/>
                  <a:pt x="16749" y="16877"/>
                </a:cubicBezTo>
                <a:cubicBezTo>
                  <a:pt x="16622" y="17026"/>
                  <a:pt x="16472" y="17132"/>
                  <a:pt x="16281" y="17217"/>
                </a:cubicBezTo>
                <a:cubicBezTo>
                  <a:pt x="16089" y="17302"/>
                  <a:pt x="15877" y="17344"/>
                  <a:pt x="15644" y="17387"/>
                </a:cubicBezTo>
                <a:cubicBezTo>
                  <a:pt x="15409" y="17409"/>
                  <a:pt x="15154" y="17429"/>
                  <a:pt x="14921" y="17451"/>
                </a:cubicBezTo>
                <a:cubicBezTo>
                  <a:pt x="14666" y="17472"/>
                  <a:pt x="14411" y="17494"/>
                  <a:pt x="14176" y="17514"/>
                </a:cubicBezTo>
                <a:cubicBezTo>
                  <a:pt x="13937" y="17525"/>
                  <a:pt x="13697" y="17531"/>
                  <a:pt x="13458" y="17531"/>
                </a:cubicBezTo>
                <a:cubicBezTo>
                  <a:pt x="12724" y="17531"/>
                  <a:pt x="12002" y="17468"/>
                  <a:pt x="11328" y="17259"/>
                </a:cubicBezTo>
                <a:cubicBezTo>
                  <a:pt x="10883" y="17111"/>
                  <a:pt x="10458" y="16899"/>
                  <a:pt x="10095" y="16622"/>
                </a:cubicBezTo>
                <a:cubicBezTo>
                  <a:pt x="9713" y="16346"/>
                  <a:pt x="9373" y="15984"/>
                  <a:pt x="8990" y="15644"/>
                </a:cubicBezTo>
                <a:cubicBezTo>
                  <a:pt x="8630" y="15304"/>
                  <a:pt x="8247" y="14943"/>
                  <a:pt x="7780" y="14666"/>
                </a:cubicBezTo>
                <a:cubicBezTo>
                  <a:pt x="7332" y="14369"/>
                  <a:pt x="6844" y="14156"/>
                  <a:pt x="6377" y="13986"/>
                </a:cubicBezTo>
                <a:cubicBezTo>
                  <a:pt x="5399" y="13646"/>
                  <a:pt x="4442" y="13413"/>
                  <a:pt x="3634" y="12923"/>
                </a:cubicBezTo>
                <a:cubicBezTo>
                  <a:pt x="2826" y="12435"/>
                  <a:pt x="2211" y="11670"/>
                  <a:pt x="1806" y="10798"/>
                </a:cubicBezTo>
                <a:cubicBezTo>
                  <a:pt x="1403" y="9905"/>
                  <a:pt x="1191" y="8950"/>
                  <a:pt x="1063" y="7972"/>
                </a:cubicBezTo>
                <a:cubicBezTo>
                  <a:pt x="936" y="6994"/>
                  <a:pt x="893" y="5974"/>
                  <a:pt x="786" y="4974"/>
                </a:cubicBezTo>
                <a:cubicBezTo>
                  <a:pt x="681" y="3976"/>
                  <a:pt x="488" y="2976"/>
                  <a:pt x="233" y="1998"/>
                </a:cubicBezTo>
                <a:lnTo>
                  <a:pt x="0" y="2063"/>
                </a:lnTo>
                <a:cubicBezTo>
                  <a:pt x="213" y="3041"/>
                  <a:pt x="361" y="4018"/>
                  <a:pt x="446" y="5017"/>
                </a:cubicBezTo>
                <a:cubicBezTo>
                  <a:pt x="510" y="5994"/>
                  <a:pt x="531" y="7015"/>
                  <a:pt x="638" y="8014"/>
                </a:cubicBezTo>
                <a:cubicBezTo>
                  <a:pt x="723" y="9035"/>
                  <a:pt x="936" y="10055"/>
                  <a:pt x="1339" y="10990"/>
                </a:cubicBezTo>
                <a:cubicBezTo>
                  <a:pt x="1764" y="11946"/>
                  <a:pt x="2423" y="12838"/>
                  <a:pt x="3336" y="13391"/>
                </a:cubicBezTo>
                <a:cubicBezTo>
                  <a:pt x="4229" y="13966"/>
                  <a:pt x="5229" y="14221"/>
                  <a:pt x="6142" y="14581"/>
                </a:cubicBezTo>
                <a:cubicBezTo>
                  <a:pt x="6610" y="14751"/>
                  <a:pt x="7057" y="14943"/>
                  <a:pt x="7439" y="15198"/>
                </a:cubicBezTo>
                <a:cubicBezTo>
                  <a:pt x="7842" y="15453"/>
                  <a:pt x="8183" y="15771"/>
                  <a:pt x="8545" y="16112"/>
                </a:cubicBezTo>
                <a:cubicBezTo>
                  <a:pt x="8905" y="16452"/>
                  <a:pt x="9267" y="16814"/>
                  <a:pt x="9692" y="17154"/>
                </a:cubicBezTo>
                <a:cubicBezTo>
                  <a:pt x="10118" y="17472"/>
                  <a:pt x="10606" y="17727"/>
                  <a:pt x="11116" y="17897"/>
                </a:cubicBezTo>
                <a:cubicBezTo>
                  <a:pt x="11869" y="18148"/>
                  <a:pt x="12646" y="18214"/>
                  <a:pt x="13412" y="18214"/>
                </a:cubicBezTo>
                <a:cubicBezTo>
                  <a:pt x="13683" y="18214"/>
                  <a:pt x="13952" y="18206"/>
                  <a:pt x="14219" y="18194"/>
                </a:cubicBezTo>
                <a:cubicBezTo>
                  <a:pt x="14474" y="18194"/>
                  <a:pt x="14709" y="18174"/>
                  <a:pt x="14964" y="18152"/>
                </a:cubicBezTo>
                <a:lnTo>
                  <a:pt x="15729" y="18089"/>
                </a:lnTo>
                <a:cubicBezTo>
                  <a:pt x="16004" y="18047"/>
                  <a:pt x="16281" y="17982"/>
                  <a:pt x="16557" y="17877"/>
                </a:cubicBezTo>
                <a:cubicBezTo>
                  <a:pt x="16834" y="17769"/>
                  <a:pt x="17110" y="17579"/>
                  <a:pt x="17280" y="17344"/>
                </a:cubicBezTo>
                <a:cubicBezTo>
                  <a:pt x="17662" y="16877"/>
                  <a:pt x="17832" y="16409"/>
                  <a:pt x="18109" y="16112"/>
                </a:cubicBezTo>
                <a:cubicBezTo>
                  <a:pt x="18385" y="15794"/>
                  <a:pt x="18790" y="15559"/>
                  <a:pt x="19235" y="15411"/>
                </a:cubicBezTo>
                <a:cubicBezTo>
                  <a:pt x="19682" y="15241"/>
                  <a:pt x="20170" y="15113"/>
                  <a:pt x="20660" y="14921"/>
                </a:cubicBezTo>
                <a:cubicBezTo>
                  <a:pt x="21148" y="14731"/>
                  <a:pt x="21616" y="14496"/>
                  <a:pt x="22041" y="14199"/>
                </a:cubicBezTo>
                <a:cubicBezTo>
                  <a:pt x="22466" y="13901"/>
                  <a:pt x="22848" y="13518"/>
                  <a:pt x="23125" y="13073"/>
                </a:cubicBezTo>
                <a:cubicBezTo>
                  <a:pt x="23401" y="12626"/>
                  <a:pt x="23528" y="12095"/>
                  <a:pt x="23528" y="11563"/>
                </a:cubicBezTo>
                <a:cubicBezTo>
                  <a:pt x="23551" y="11053"/>
                  <a:pt x="23443" y="10543"/>
                  <a:pt x="23296" y="10055"/>
                </a:cubicBezTo>
                <a:cubicBezTo>
                  <a:pt x="23168" y="9565"/>
                  <a:pt x="22998" y="9097"/>
                  <a:pt x="22848" y="8609"/>
                </a:cubicBezTo>
                <a:cubicBezTo>
                  <a:pt x="22721" y="8142"/>
                  <a:pt x="22593" y="7652"/>
                  <a:pt x="22551" y="7164"/>
                </a:cubicBezTo>
                <a:cubicBezTo>
                  <a:pt x="22530" y="6674"/>
                  <a:pt x="22551" y="6186"/>
                  <a:pt x="22636" y="5697"/>
                </a:cubicBezTo>
                <a:cubicBezTo>
                  <a:pt x="22721" y="5209"/>
                  <a:pt x="22870" y="4741"/>
                  <a:pt x="23061" y="4294"/>
                </a:cubicBezTo>
                <a:cubicBezTo>
                  <a:pt x="23273" y="3848"/>
                  <a:pt x="23528" y="3401"/>
                  <a:pt x="23763" y="2976"/>
                </a:cubicBezTo>
                <a:cubicBezTo>
                  <a:pt x="24018" y="2531"/>
                  <a:pt x="24231" y="2063"/>
                  <a:pt x="24336" y="1553"/>
                </a:cubicBezTo>
                <a:cubicBezTo>
                  <a:pt x="24421" y="1043"/>
                  <a:pt x="24401" y="490"/>
                  <a:pt x="24166"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6318734">
            <a:off x="-389387" y="4175288"/>
            <a:ext cx="1060750" cy="1215044"/>
          </a:xfrm>
          <a:custGeom>
            <a:avLst/>
            <a:gdLst/>
            <a:ahLst/>
            <a:cxnLst/>
            <a:rect l="l" t="t" r="r" b="b"/>
            <a:pathLst>
              <a:path w="29225" h="33476" extrusionOk="0">
                <a:moveTo>
                  <a:pt x="25101" y="0"/>
                </a:moveTo>
                <a:cubicBezTo>
                  <a:pt x="24486" y="0"/>
                  <a:pt x="23869" y="43"/>
                  <a:pt x="23273" y="148"/>
                </a:cubicBezTo>
                <a:cubicBezTo>
                  <a:pt x="22211" y="318"/>
                  <a:pt x="21191" y="638"/>
                  <a:pt x="20235" y="1083"/>
                </a:cubicBezTo>
                <a:cubicBezTo>
                  <a:pt x="19278" y="1551"/>
                  <a:pt x="18407" y="2168"/>
                  <a:pt x="17599" y="2869"/>
                </a:cubicBezTo>
                <a:cubicBezTo>
                  <a:pt x="16792" y="3571"/>
                  <a:pt x="16026" y="4314"/>
                  <a:pt x="15219" y="4974"/>
                </a:cubicBezTo>
                <a:cubicBezTo>
                  <a:pt x="14411" y="5654"/>
                  <a:pt x="13539" y="6249"/>
                  <a:pt x="12604" y="6609"/>
                </a:cubicBezTo>
                <a:cubicBezTo>
                  <a:pt x="12349" y="6674"/>
                  <a:pt x="12136" y="6780"/>
                  <a:pt x="11881" y="6822"/>
                </a:cubicBezTo>
                <a:cubicBezTo>
                  <a:pt x="11626" y="6887"/>
                  <a:pt x="11393" y="6950"/>
                  <a:pt x="11138" y="6992"/>
                </a:cubicBezTo>
                <a:cubicBezTo>
                  <a:pt x="10628" y="7099"/>
                  <a:pt x="10075" y="7184"/>
                  <a:pt x="9543" y="7332"/>
                </a:cubicBezTo>
                <a:cubicBezTo>
                  <a:pt x="9267" y="7417"/>
                  <a:pt x="8990" y="7524"/>
                  <a:pt x="8735" y="7652"/>
                </a:cubicBezTo>
                <a:cubicBezTo>
                  <a:pt x="8460" y="7779"/>
                  <a:pt x="8205" y="7949"/>
                  <a:pt x="7970" y="8140"/>
                </a:cubicBezTo>
                <a:cubicBezTo>
                  <a:pt x="7737" y="8352"/>
                  <a:pt x="7525" y="8587"/>
                  <a:pt x="7355" y="8842"/>
                </a:cubicBezTo>
                <a:cubicBezTo>
                  <a:pt x="7185" y="9097"/>
                  <a:pt x="7057" y="9373"/>
                  <a:pt x="6950" y="9628"/>
                </a:cubicBezTo>
                <a:cubicBezTo>
                  <a:pt x="6737" y="10180"/>
                  <a:pt x="6632" y="10712"/>
                  <a:pt x="6482" y="11200"/>
                </a:cubicBezTo>
                <a:cubicBezTo>
                  <a:pt x="6355" y="11711"/>
                  <a:pt x="6207" y="12221"/>
                  <a:pt x="6057" y="12710"/>
                </a:cubicBezTo>
                <a:cubicBezTo>
                  <a:pt x="5739" y="13709"/>
                  <a:pt x="5399" y="14708"/>
                  <a:pt x="5017" y="15686"/>
                </a:cubicBezTo>
                <a:cubicBezTo>
                  <a:pt x="4229" y="17619"/>
                  <a:pt x="3231" y="19512"/>
                  <a:pt x="2019" y="21233"/>
                </a:cubicBezTo>
                <a:cubicBezTo>
                  <a:pt x="1424" y="22105"/>
                  <a:pt x="723" y="22933"/>
                  <a:pt x="361" y="23953"/>
                </a:cubicBezTo>
                <a:cubicBezTo>
                  <a:pt x="0" y="24974"/>
                  <a:pt x="21" y="26079"/>
                  <a:pt x="21" y="27121"/>
                </a:cubicBezTo>
                <a:lnTo>
                  <a:pt x="85" y="30309"/>
                </a:lnTo>
                <a:cubicBezTo>
                  <a:pt x="85" y="31372"/>
                  <a:pt x="128" y="32435"/>
                  <a:pt x="128" y="33475"/>
                </a:cubicBezTo>
                <a:lnTo>
                  <a:pt x="340" y="33475"/>
                </a:lnTo>
                <a:cubicBezTo>
                  <a:pt x="298" y="32413"/>
                  <a:pt x="276" y="31350"/>
                  <a:pt x="233" y="30309"/>
                </a:cubicBezTo>
                <a:lnTo>
                  <a:pt x="148" y="27121"/>
                </a:lnTo>
                <a:cubicBezTo>
                  <a:pt x="128" y="26079"/>
                  <a:pt x="148" y="24996"/>
                  <a:pt x="511" y="24018"/>
                </a:cubicBezTo>
                <a:cubicBezTo>
                  <a:pt x="871" y="23018"/>
                  <a:pt x="1551" y="22210"/>
                  <a:pt x="2189" y="21360"/>
                </a:cubicBezTo>
                <a:cubicBezTo>
                  <a:pt x="3444" y="19639"/>
                  <a:pt x="4591" y="17832"/>
                  <a:pt x="5569" y="15919"/>
                </a:cubicBezTo>
                <a:cubicBezTo>
                  <a:pt x="6037" y="14963"/>
                  <a:pt x="6482" y="13986"/>
                  <a:pt x="6865" y="12986"/>
                </a:cubicBezTo>
                <a:cubicBezTo>
                  <a:pt x="7057" y="12476"/>
                  <a:pt x="7227" y="11966"/>
                  <a:pt x="7375" y="11456"/>
                </a:cubicBezTo>
                <a:cubicBezTo>
                  <a:pt x="7545" y="10945"/>
                  <a:pt x="7673" y="10435"/>
                  <a:pt x="7865" y="9990"/>
                </a:cubicBezTo>
                <a:cubicBezTo>
                  <a:pt x="8035" y="9543"/>
                  <a:pt x="8268" y="9160"/>
                  <a:pt x="8608" y="8885"/>
                </a:cubicBezTo>
                <a:cubicBezTo>
                  <a:pt x="8757" y="8735"/>
                  <a:pt x="8970" y="8630"/>
                  <a:pt x="9160" y="8502"/>
                </a:cubicBezTo>
                <a:cubicBezTo>
                  <a:pt x="9373" y="8395"/>
                  <a:pt x="9585" y="8310"/>
                  <a:pt x="9820" y="8225"/>
                </a:cubicBezTo>
                <a:cubicBezTo>
                  <a:pt x="10755" y="7907"/>
                  <a:pt x="11861" y="7737"/>
                  <a:pt x="12881" y="7227"/>
                </a:cubicBezTo>
                <a:cubicBezTo>
                  <a:pt x="13879" y="6717"/>
                  <a:pt x="14687" y="5972"/>
                  <a:pt x="15431" y="5229"/>
                </a:cubicBezTo>
                <a:cubicBezTo>
                  <a:pt x="16197" y="4464"/>
                  <a:pt x="16897" y="3676"/>
                  <a:pt x="17662" y="2954"/>
                </a:cubicBezTo>
                <a:cubicBezTo>
                  <a:pt x="18427" y="2231"/>
                  <a:pt x="19320" y="1615"/>
                  <a:pt x="20255" y="1168"/>
                </a:cubicBezTo>
                <a:cubicBezTo>
                  <a:pt x="21213" y="701"/>
                  <a:pt x="22233" y="383"/>
                  <a:pt x="23273" y="233"/>
                </a:cubicBezTo>
                <a:cubicBezTo>
                  <a:pt x="23826" y="148"/>
                  <a:pt x="24379" y="106"/>
                  <a:pt x="24931" y="106"/>
                </a:cubicBezTo>
                <a:cubicBezTo>
                  <a:pt x="25441" y="106"/>
                  <a:pt x="25931" y="128"/>
                  <a:pt x="26441" y="213"/>
                </a:cubicBezTo>
                <a:cubicBezTo>
                  <a:pt x="26696" y="233"/>
                  <a:pt x="26951" y="276"/>
                  <a:pt x="27206" y="340"/>
                </a:cubicBezTo>
                <a:cubicBezTo>
                  <a:pt x="27334" y="383"/>
                  <a:pt x="27462" y="403"/>
                  <a:pt x="27589" y="446"/>
                </a:cubicBezTo>
                <a:lnTo>
                  <a:pt x="27972" y="553"/>
                </a:lnTo>
                <a:cubicBezTo>
                  <a:pt x="28227" y="616"/>
                  <a:pt x="28460" y="723"/>
                  <a:pt x="28715" y="808"/>
                </a:cubicBezTo>
                <a:cubicBezTo>
                  <a:pt x="28842" y="850"/>
                  <a:pt x="28949" y="913"/>
                  <a:pt x="28992" y="978"/>
                </a:cubicBezTo>
                <a:cubicBezTo>
                  <a:pt x="29012" y="1020"/>
                  <a:pt x="29012" y="998"/>
                  <a:pt x="28992" y="1020"/>
                </a:cubicBezTo>
                <a:lnTo>
                  <a:pt x="28970" y="1020"/>
                </a:lnTo>
                <a:cubicBezTo>
                  <a:pt x="28970" y="1041"/>
                  <a:pt x="28992" y="1041"/>
                  <a:pt x="28992" y="1041"/>
                </a:cubicBezTo>
                <a:lnTo>
                  <a:pt x="28800" y="1148"/>
                </a:lnTo>
                <a:cubicBezTo>
                  <a:pt x="28822" y="1211"/>
                  <a:pt x="28907" y="1253"/>
                  <a:pt x="28970" y="1253"/>
                </a:cubicBezTo>
                <a:lnTo>
                  <a:pt x="28992" y="1253"/>
                </a:lnTo>
                <a:cubicBezTo>
                  <a:pt x="29055" y="1253"/>
                  <a:pt x="29097" y="1211"/>
                  <a:pt x="29140" y="1168"/>
                </a:cubicBezTo>
                <a:cubicBezTo>
                  <a:pt x="29182" y="1148"/>
                  <a:pt x="29204" y="1083"/>
                  <a:pt x="29225" y="1020"/>
                </a:cubicBezTo>
                <a:cubicBezTo>
                  <a:pt x="29225" y="956"/>
                  <a:pt x="29204" y="913"/>
                  <a:pt x="29182" y="871"/>
                </a:cubicBezTo>
                <a:cubicBezTo>
                  <a:pt x="29055" y="701"/>
                  <a:pt x="28907" y="680"/>
                  <a:pt x="28779" y="638"/>
                </a:cubicBezTo>
                <a:cubicBezTo>
                  <a:pt x="28524" y="553"/>
                  <a:pt x="28269" y="446"/>
                  <a:pt x="28014" y="383"/>
                </a:cubicBezTo>
                <a:lnTo>
                  <a:pt x="27632" y="298"/>
                </a:lnTo>
                <a:cubicBezTo>
                  <a:pt x="27504" y="255"/>
                  <a:pt x="27376" y="233"/>
                  <a:pt x="27227" y="213"/>
                </a:cubicBezTo>
                <a:cubicBezTo>
                  <a:pt x="27099" y="191"/>
                  <a:pt x="26972" y="148"/>
                  <a:pt x="26844" y="128"/>
                </a:cubicBezTo>
                <a:lnTo>
                  <a:pt x="26441" y="85"/>
                </a:lnTo>
                <a:cubicBezTo>
                  <a:pt x="25994" y="21"/>
                  <a:pt x="25549" y="0"/>
                  <a:pt x="25101" y="0"/>
                </a:cubicBezTo>
                <a:close/>
              </a:path>
            </a:pathLst>
          </a:custGeom>
          <a:gradFill>
            <a:gsLst>
              <a:gs pos="0">
                <a:schemeClr val="dk2"/>
              </a:gs>
              <a:gs pos="16000">
                <a:schemeClr val="lt2"/>
              </a:gs>
              <a:gs pos="33000">
                <a:schemeClr val="accent1"/>
              </a:gs>
              <a:gs pos="6700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397000" y="4399884"/>
            <a:ext cx="842130" cy="1088827"/>
          </a:xfrm>
          <a:custGeom>
            <a:avLst/>
            <a:gdLst/>
            <a:ahLst/>
            <a:cxnLst/>
            <a:rect l="l" t="t" r="r" b="b"/>
            <a:pathLst>
              <a:path w="22233" h="28746" extrusionOk="0">
                <a:moveTo>
                  <a:pt x="20494" y="1"/>
                </a:moveTo>
                <a:cubicBezTo>
                  <a:pt x="18836" y="1"/>
                  <a:pt x="17078" y="109"/>
                  <a:pt x="15388" y="562"/>
                </a:cubicBezTo>
                <a:cubicBezTo>
                  <a:pt x="14241" y="882"/>
                  <a:pt x="13156" y="1392"/>
                  <a:pt x="12263" y="2007"/>
                </a:cubicBezTo>
                <a:cubicBezTo>
                  <a:pt x="11243" y="2710"/>
                  <a:pt x="10457" y="3560"/>
                  <a:pt x="9925" y="4516"/>
                </a:cubicBezTo>
                <a:cubicBezTo>
                  <a:pt x="9628" y="5068"/>
                  <a:pt x="9395" y="5643"/>
                  <a:pt x="9160" y="6216"/>
                </a:cubicBezTo>
                <a:cubicBezTo>
                  <a:pt x="8842" y="7046"/>
                  <a:pt x="8502" y="7916"/>
                  <a:pt x="7927" y="8596"/>
                </a:cubicBezTo>
                <a:cubicBezTo>
                  <a:pt x="7779" y="8809"/>
                  <a:pt x="7609" y="8979"/>
                  <a:pt x="7417" y="9171"/>
                </a:cubicBezTo>
                <a:cubicBezTo>
                  <a:pt x="7035" y="9574"/>
                  <a:pt x="6632" y="9999"/>
                  <a:pt x="6439" y="10552"/>
                </a:cubicBezTo>
                <a:cubicBezTo>
                  <a:pt x="6079" y="11509"/>
                  <a:pt x="6439" y="12487"/>
                  <a:pt x="6779" y="13465"/>
                </a:cubicBezTo>
                <a:cubicBezTo>
                  <a:pt x="7142" y="14442"/>
                  <a:pt x="7482" y="15378"/>
                  <a:pt x="7120" y="16248"/>
                </a:cubicBezTo>
                <a:cubicBezTo>
                  <a:pt x="7035" y="16440"/>
                  <a:pt x="6887" y="16716"/>
                  <a:pt x="6632" y="16865"/>
                </a:cubicBezTo>
                <a:cubicBezTo>
                  <a:pt x="6462" y="16971"/>
                  <a:pt x="6269" y="17013"/>
                  <a:pt x="6036" y="17056"/>
                </a:cubicBezTo>
                <a:cubicBezTo>
                  <a:pt x="5887" y="17098"/>
                  <a:pt x="5739" y="17120"/>
                  <a:pt x="5589" y="17183"/>
                </a:cubicBezTo>
                <a:cubicBezTo>
                  <a:pt x="4974" y="17418"/>
                  <a:pt x="4591" y="17971"/>
                  <a:pt x="4229" y="18501"/>
                </a:cubicBezTo>
                <a:cubicBezTo>
                  <a:pt x="4081" y="18693"/>
                  <a:pt x="3931" y="18906"/>
                  <a:pt x="3783" y="19096"/>
                </a:cubicBezTo>
                <a:cubicBezTo>
                  <a:pt x="3273" y="19713"/>
                  <a:pt x="2593" y="20139"/>
                  <a:pt x="1933" y="20564"/>
                </a:cubicBezTo>
                <a:cubicBezTo>
                  <a:pt x="1678" y="20734"/>
                  <a:pt x="1403" y="20904"/>
                  <a:pt x="1126" y="21094"/>
                </a:cubicBezTo>
                <a:cubicBezTo>
                  <a:pt x="743" y="21371"/>
                  <a:pt x="318" y="21711"/>
                  <a:pt x="148" y="22199"/>
                </a:cubicBezTo>
                <a:cubicBezTo>
                  <a:pt x="0" y="22582"/>
                  <a:pt x="43" y="22987"/>
                  <a:pt x="43" y="23327"/>
                </a:cubicBezTo>
                <a:cubicBezTo>
                  <a:pt x="148" y="24985"/>
                  <a:pt x="318" y="26685"/>
                  <a:pt x="531" y="28343"/>
                </a:cubicBezTo>
                <a:cubicBezTo>
                  <a:pt x="553" y="28491"/>
                  <a:pt x="658" y="28661"/>
                  <a:pt x="786" y="28725"/>
                </a:cubicBezTo>
                <a:cubicBezTo>
                  <a:pt x="808" y="28725"/>
                  <a:pt x="850" y="28746"/>
                  <a:pt x="871" y="28746"/>
                </a:cubicBezTo>
                <a:cubicBezTo>
                  <a:pt x="913" y="28746"/>
                  <a:pt x="956" y="28725"/>
                  <a:pt x="998" y="28683"/>
                </a:cubicBezTo>
                <a:lnTo>
                  <a:pt x="871" y="28513"/>
                </a:lnTo>
                <a:lnTo>
                  <a:pt x="871" y="28533"/>
                </a:lnTo>
                <a:cubicBezTo>
                  <a:pt x="828" y="28513"/>
                  <a:pt x="765" y="28406"/>
                  <a:pt x="743" y="28300"/>
                </a:cubicBezTo>
                <a:cubicBezTo>
                  <a:pt x="531" y="26663"/>
                  <a:pt x="361" y="24963"/>
                  <a:pt x="255" y="23305"/>
                </a:cubicBezTo>
                <a:cubicBezTo>
                  <a:pt x="255" y="22987"/>
                  <a:pt x="233" y="22604"/>
                  <a:pt x="340" y="22284"/>
                </a:cubicBezTo>
                <a:cubicBezTo>
                  <a:pt x="510" y="21839"/>
                  <a:pt x="893" y="21519"/>
                  <a:pt x="1253" y="21264"/>
                </a:cubicBezTo>
                <a:cubicBezTo>
                  <a:pt x="1508" y="21074"/>
                  <a:pt x="1785" y="20904"/>
                  <a:pt x="2041" y="20734"/>
                </a:cubicBezTo>
                <a:cubicBezTo>
                  <a:pt x="2721" y="20309"/>
                  <a:pt x="3421" y="19861"/>
                  <a:pt x="3953" y="19246"/>
                </a:cubicBezTo>
                <a:cubicBezTo>
                  <a:pt x="4101" y="19033"/>
                  <a:pt x="4251" y="18821"/>
                  <a:pt x="4399" y="18629"/>
                </a:cubicBezTo>
                <a:cubicBezTo>
                  <a:pt x="4761" y="18098"/>
                  <a:pt x="5122" y="17588"/>
                  <a:pt x="5674" y="17375"/>
                </a:cubicBezTo>
                <a:cubicBezTo>
                  <a:pt x="5802" y="17333"/>
                  <a:pt x="5951" y="17311"/>
                  <a:pt x="6079" y="17268"/>
                </a:cubicBezTo>
                <a:cubicBezTo>
                  <a:pt x="6312" y="17226"/>
                  <a:pt x="6547" y="17163"/>
                  <a:pt x="6759" y="17035"/>
                </a:cubicBezTo>
                <a:cubicBezTo>
                  <a:pt x="7057" y="16865"/>
                  <a:pt x="7227" y="16568"/>
                  <a:pt x="7312" y="16333"/>
                </a:cubicBezTo>
                <a:cubicBezTo>
                  <a:pt x="7715" y="15378"/>
                  <a:pt x="7354" y="14357"/>
                  <a:pt x="6992" y="13380"/>
                </a:cubicBezTo>
                <a:cubicBezTo>
                  <a:pt x="6652" y="12422"/>
                  <a:pt x="6312" y="11509"/>
                  <a:pt x="6632" y="10616"/>
                </a:cubicBezTo>
                <a:cubicBezTo>
                  <a:pt x="6822" y="10127"/>
                  <a:pt x="7184" y="9724"/>
                  <a:pt x="7587" y="9319"/>
                </a:cubicBezTo>
                <a:cubicBezTo>
                  <a:pt x="7757" y="9129"/>
                  <a:pt x="7949" y="8937"/>
                  <a:pt x="8097" y="8746"/>
                </a:cubicBezTo>
                <a:cubicBezTo>
                  <a:pt x="8692" y="8023"/>
                  <a:pt x="9032" y="7151"/>
                  <a:pt x="9352" y="6301"/>
                </a:cubicBezTo>
                <a:cubicBezTo>
                  <a:pt x="9585" y="5728"/>
                  <a:pt x="9820" y="5153"/>
                  <a:pt x="10117" y="4623"/>
                </a:cubicBezTo>
                <a:cubicBezTo>
                  <a:pt x="10627" y="3687"/>
                  <a:pt x="11393" y="2880"/>
                  <a:pt x="12370" y="2200"/>
                </a:cubicBezTo>
                <a:cubicBezTo>
                  <a:pt x="13263" y="1582"/>
                  <a:pt x="14326" y="1094"/>
                  <a:pt x="15451" y="775"/>
                </a:cubicBezTo>
                <a:cubicBezTo>
                  <a:pt x="16466" y="504"/>
                  <a:pt x="17774" y="217"/>
                  <a:pt x="20598" y="217"/>
                </a:cubicBezTo>
                <a:cubicBezTo>
                  <a:pt x="21088" y="217"/>
                  <a:pt x="21623" y="225"/>
                  <a:pt x="22210" y="244"/>
                </a:cubicBezTo>
                <a:lnTo>
                  <a:pt x="22233" y="32"/>
                </a:lnTo>
                <a:cubicBezTo>
                  <a:pt x="21671" y="15"/>
                  <a:pt x="21089" y="1"/>
                  <a:pt x="20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224249" y="3967623"/>
            <a:ext cx="1653166" cy="1667869"/>
          </a:xfrm>
          <a:custGeom>
            <a:avLst/>
            <a:gdLst/>
            <a:ahLst/>
            <a:cxnLst/>
            <a:rect l="l" t="t" r="r" b="b"/>
            <a:pathLst>
              <a:path w="26760" h="26998" extrusionOk="0">
                <a:moveTo>
                  <a:pt x="14688" y="1"/>
                </a:moveTo>
                <a:cubicBezTo>
                  <a:pt x="13020" y="1"/>
                  <a:pt x="11507" y="342"/>
                  <a:pt x="10203" y="1024"/>
                </a:cubicBezTo>
                <a:cubicBezTo>
                  <a:pt x="9373" y="1449"/>
                  <a:pt x="8778" y="1937"/>
                  <a:pt x="8375" y="2512"/>
                </a:cubicBezTo>
                <a:cubicBezTo>
                  <a:pt x="7630" y="3575"/>
                  <a:pt x="7525" y="4893"/>
                  <a:pt x="7525" y="6188"/>
                </a:cubicBezTo>
                <a:cubicBezTo>
                  <a:pt x="7503" y="7421"/>
                  <a:pt x="7588" y="8676"/>
                  <a:pt x="7652" y="9909"/>
                </a:cubicBezTo>
                <a:lnTo>
                  <a:pt x="7652" y="9929"/>
                </a:lnTo>
                <a:cubicBezTo>
                  <a:pt x="7695" y="10759"/>
                  <a:pt x="7695" y="11482"/>
                  <a:pt x="7312" y="12055"/>
                </a:cubicBezTo>
                <a:cubicBezTo>
                  <a:pt x="7057" y="12417"/>
                  <a:pt x="6695" y="12672"/>
                  <a:pt x="6292" y="12927"/>
                </a:cubicBezTo>
                <a:cubicBezTo>
                  <a:pt x="6015" y="13117"/>
                  <a:pt x="5717" y="13310"/>
                  <a:pt x="5462" y="13565"/>
                </a:cubicBezTo>
                <a:cubicBezTo>
                  <a:pt x="4932" y="14095"/>
                  <a:pt x="4677" y="14840"/>
                  <a:pt x="4442" y="15540"/>
                </a:cubicBezTo>
                <a:cubicBezTo>
                  <a:pt x="4272" y="16115"/>
                  <a:pt x="4059" y="16710"/>
                  <a:pt x="3719" y="17198"/>
                </a:cubicBezTo>
                <a:cubicBezTo>
                  <a:pt x="3359" y="17666"/>
                  <a:pt x="2849" y="18028"/>
                  <a:pt x="2359" y="18368"/>
                </a:cubicBezTo>
                <a:cubicBezTo>
                  <a:pt x="1828" y="18751"/>
                  <a:pt x="1276" y="19154"/>
                  <a:pt x="893" y="19706"/>
                </a:cubicBezTo>
                <a:cubicBezTo>
                  <a:pt x="1" y="21046"/>
                  <a:pt x="446" y="22789"/>
                  <a:pt x="914" y="24340"/>
                </a:cubicBezTo>
                <a:lnTo>
                  <a:pt x="1721" y="26998"/>
                </a:lnTo>
                <a:lnTo>
                  <a:pt x="1934" y="26933"/>
                </a:lnTo>
                <a:lnTo>
                  <a:pt x="1106" y="24277"/>
                </a:lnTo>
                <a:cubicBezTo>
                  <a:pt x="659" y="22789"/>
                  <a:pt x="234" y="21089"/>
                  <a:pt x="1084" y="19834"/>
                </a:cubicBezTo>
                <a:cubicBezTo>
                  <a:pt x="1424" y="19303"/>
                  <a:pt x="1934" y="18941"/>
                  <a:pt x="2487" y="18559"/>
                </a:cubicBezTo>
                <a:cubicBezTo>
                  <a:pt x="2997" y="18198"/>
                  <a:pt x="3507" y="17836"/>
                  <a:pt x="3889" y="17326"/>
                </a:cubicBezTo>
                <a:cubicBezTo>
                  <a:pt x="4252" y="16816"/>
                  <a:pt x="4464" y="16200"/>
                  <a:pt x="4654" y="15605"/>
                </a:cubicBezTo>
                <a:cubicBezTo>
                  <a:pt x="4889" y="14882"/>
                  <a:pt x="5122" y="14223"/>
                  <a:pt x="5612" y="13713"/>
                </a:cubicBezTo>
                <a:cubicBezTo>
                  <a:pt x="5845" y="13480"/>
                  <a:pt x="6142" y="13287"/>
                  <a:pt x="6419" y="13097"/>
                </a:cubicBezTo>
                <a:cubicBezTo>
                  <a:pt x="6802" y="12842"/>
                  <a:pt x="7227" y="12587"/>
                  <a:pt x="7482" y="12182"/>
                </a:cubicBezTo>
                <a:cubicBezTo>
                  <a:pt x="7950" y="11502"/>
                  <a:pt x="7907" y="10589"/>
                  <a:pt x="7865" y="9929"/>
                </a:cubicBezTo>
                <a:lnTo>
                  <a:pt x="7865" y="9887"/>
                </a:lnTo>
                <a:cubicBezTo>
                  <a:pt x="7800" y="8676"/>
                  <a:pt x="7715" y="7421"/>
                  <a:pt x="7737" y="6188"/>
                </a:cubicBezTo>
                <a:cubicBezTo>
                  <a:pt x="7737" y="4935"/>
                  <a:pt x="7843" y="3638"/>
                  <a:pt x="8565" y="2640"/>
                </a:cubicBezTo>
                <a:cubicBezTo>
                  <a:pt x="8948" y="2087"/>
                  <a:pt x="9523" y="1619"/>
                  <a:pt x="10308" y="1215"/>
                </a:cubicBezTo>
                <a:cubicBezTo>
                  <a:pt x="11574" y="553"/>
                  <a:pt x="13047" y="213"/>
                  <a:pt x="14692" y="213"/>
                </a:cubicBezTo>
                <a:cubicBezTo>
                  <a:pt x="14789" y="213"/>
                  <a:pt x="14886" y="214"/>
                  <a:pt x="14984" y="217"/>
                </a:cubicBezTo>
                <a:cubicBezTo>
                  <a:pt x="16515" y="237"/>
                  <a:pt x="18152" y="557"/>
                  <a:pt x="19830" y="1152"/>
                </a:cubicBezTo>
                <a:cubicBezTo>
                  <a:pt x="20000" y="1215"/>
                  <a:pt x="20170" y="1279"/>
                  <a:pt x="20340" y="1322"/>
                </a:cubicBezTo>
                <a:cubicBezTo>
                  <a:pt x="21276" y="1662"/>
                  <a:pt x="22233" y="2022"/>
                  <a:pt x="23231" y="2022"/>
                </a:cubicBezTo>
                <a:cubicBezTo>
                  <a:pt x="23721" y="2022"/>
                  <a:pt x="24209" y="1960"/>
                  <a:pt x="24699" y="1875"/>
                </a:cubicBezTo>
                <a:cubicBezTo>
                  <a:pt x="25170" y="1802"/>
                  <a:pt x="25623" y="1731"/>
                  <a:pt x="26070" y="1731"/>
                </a:cubicBezTo>
                <a:cubicBezTo>
                  <a:pt x="26287" y="1731"/>
                  <a:pt x="26502" y="1748"/>
                  <a:pt x="26717" y="1789"/>
                </a:cubicBezTo>
                <a:lnTo>
                  <a:pt x="26759" y="1577"/>
                </a:lnTo>
                <a:cubicBezTo>
                  <a:pt x="26531" y="1535"/>
                  <a:pt x="26299" y="1518"/>
                  <a:pt x="26068" y="1518"/>
                </a:cubicBezTo>
                <a:cubicBezTo>
                  <a:pt x="25591" y="1518"/>
                  <a:pt x="25114" y="1590"/>
                  <a:pt x="24656" y="1662"/>
                </a:cubicBezTo>
                <a:cubicBezTo>
                  <a:pt x="24188" y="1747"/>
                  <a:pt x="23699" y="1810"/>
                  <a:pt x="23231" y="1810"/>
                </a:cubicBezTo>
                <a:cubicBezTo>
                  <a:pt x="22276" y="1810"/>
                  <a:pt x="21318" y="1470"/>
                  <a:pt x="20425" y="1130"/>
                </a:cubicBezTo>
                <a:cubicBezTo>
                  <a:pt x="20255" y="1067"/>
                  <a:pt x="20065" y="1002"/>
                  <a:pt x="19895" y="939"/>
                </a:cubicBezTo>
                <a:cubicBezTo>
                  <a:pt x="18195" y="344"/>
                  <a:pt x="16557" y="25"/>
                  <a:pt x="14984" y="4"/>
                </a:cubicBezTo>
                <a:cubicBezTo>
                  <a:pt x="14885" y="2"/>
                  <a:pt x="14786" y="1"/>
                  <a:pt x="14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396975" y="4114340"/>
            <a:ext cx="669864" cy="1374347"/>
          </a:xfrm>
          <a:custGeom>
            <a:avLst/>
            <a:gdLst/>
            <a:ahLst/>
            <a:cxnLst/>
            <a:rect l="l" t="t" r="r" b="b"/>
            <a:pathLst>
              <a:path w="17685" h="36284" extrusionOk="0">
                <a:moveTo>
                  <a:pt x="17600" y="1"/>
                </a:moveTo>
                <a:lnTo>
                  <a:pt x="14264" y="1341"/>
                </a:lnTo>
                <a:cubicBezTo>
                  <a:pt x="13136" y="1808"/>
                  <a:pt x="11968" y="2276"/>
                  <a:pt x="10990" y="3019"/>
                </a:cubicBezTo>
                <a:cubicBezTo>
                  <a:pt x="9863" y="3869"/>
                  <a:pt x="9162" y="4954"/>
                  <a:pt x="8992" y="6080"/>
                </a:cubicBezTo>
                <a:cubicBezTo>
                  <a:pt x="8950" y="6420"/>
                  <a:pt x="8950" y="6760"/>
                  <a:pt x="8950" y="7100"/>
                </a:cubicBezTo>
                <a:cubicBezTo>
                  <a:pt x="8950" y="7780"/>
                  <a:pt x="8950" y="8418"/>
                  <a:pt x="8588" y="8950"/>
                </a:cubicBezTo>
                <a:cubicBezTo>
                  <a:pt x="8375" y="9268"/>
                  <a:pt x="8078" y="9502"/>
                  <a:pt x="7737" y="9735"/>
                </a:cubicBezTo>
                <a:cubicBezTo>
                  <a:pt x="7377" y="10013"/>
                  <a:pt x="6994" y="10268"/>
                  <a:pt x="6782" y="10671"/>
                </a:cubicBezTo>
                <a:cubicBezTo>
                  <a:pt x="6527" y="11096"/>
                  <a:pt x="6484" y="11606"/>
                  <a:pt x="6442" y="12096"/>
                </a:cubicBezTo>
                <a:cubicBezTo>
                  <a:pt x="6420" y="12478"/>
                  <a:pt x="6399" y="12861"/>
                  <a:pt x="6272" y="13221"/>
                </a:cubicBezTo>
                <a:cubicBezTo>
                  <a:pt x="6037" y="13838"/>
                  <a:pt x="5527" y="14263"/>
                  <a:pt x="4996" y="14709"/>
                </a:cubicBezTo>
                <a:cubicBezTo>
                  <a:pt x="4677" y="14986"/>
                  <a:pt x="4359" y="15241"/>
                  <a:pt x="4104" y="15559"/>
                </a:cubicBezTo>
                <a:cubicBezTo>
                  <a:pt x="3444" y="16346"/>
                  <a:pt x="3169" y="17367"/>
                  <a:pt x="2913" y="18344"/>
                </a:cubicBezTo>
                <a:cubicBezTo>
                  <a:pt x="2701" y="19110"/>
                  <a:pt x="2466" y="19917"/>
                  <a:pt x="2063" y="20597"/>
                </a:cubicBezTo>
                <a:cubicBezTo>
                  <a:pt x="1871" y="20937"/>
                  <a:pt x="1616" y="21235"/>
                  <a:pt x="1383" y="21553"/>
                </a:cubicBezTo>
                <a:cubicBezTo>
                  <a:pt x="978" y="22043"/>
                  <a:pt x="575" y="22553"/>
                  <a:pt x="363" y="23168"/>
                </a:cubicBezTo>
                <a:cubicBezTo>
                  <a:pt x="1" y="24253"/>
                  <a:pt x="341" y="25401"/>
                  <a:pt x="681" y="26506"/>
                </a:cubicBezTo>
                <a:cubicBezTo>
                  <a:pt x="723" y="26697"/>
                  <a:pt x="788" y="26867"/>
                  <a:pt x="831" y="27037"/>
                </a:cubicBezTo>
                <a:cubicBezTo>
                  <a:pt x="1128" y="28057"/>
                  <a:pt x="1319" y="29142"/>
                  <a:pt x="1489" y="30205"/>
                </a:cubicBezTo>
                <a:cubicBezTo>
                  <a:pt x="1829" y="32202"/>
                  <a:pt x="2191" y="34263"/>
                  <a:pt x="3274" y="35986"/>
                </a:cubicBezTo>
                <a:cubicBezTo>
                  <a:pt x="3359" y="36134"/>
                  <a:pt x="3466" y="36261"/>
                  <a:pt x="3657" y="36283"/>
                </a:cubicBezTo>
                <a:lnTo>
                  <a:pt x="3679" y="36283"/>
                </a:lnTo>
                <a:cubicBezTo>
                  <a:pt x="3806" y="36283"/>
                  <a:pt x="3891" y="36198"/>
                  <a:pt x="3934" y="36091"/>
                </a:cubicBezTo>
                <a:cubicBezTo>
                  <a:pt x="3976" y="35986"/>
                  <a:pt x="3954" y="35901"/>
                  <a:pt x="3869" y="35836"/>
                </a:cubicBezTo>
                <a:lnTo>
                  <a:pt x="3742" y="36006"/>
                </a:lnTo>
                <a:cubicBezTo>
                  <a:pt x="3742" y="36006"/>
                  <a:pt x="3742" y="36028"/>
                  <a:pt x="3721" y="36049"/>
                </a:cubicBezTo>
                <a:cubicBezTo>
                  <a:pt x="3699" y="36071"/>
                  <a:pt x="3679" y="36071"/>
                  <a:pt x="3679" y="36071"/>
                </a:cubicBezTo>
                <a:cubicBezTo>
                  <a:pt x="3594" y="36071"/>
                  <a:pt x="3509" y="35964"/>
                  <a:pt x="3466" y="35879"/>
                </a:cubicBezTo>
                <a:cubicBezTo>
                  <a:pt x="2381" y="34178"/>
                  <a:pt x="2041" y="32138"/>
                  <a:pt x="1701" y="30162"/>
                </a:cubicBezTo>
                <a:cubicBezTo>
                  <a:pt x="1531" y="29120"/>
                  <a:pt x="1341" y="28014"/>
                  <a:pt x="1043" y="26994"/>
                </a:cubicBezTo>
                <a:cubicBezTo>
                  <a:pt x="1001" y="26804"/>
                  <a:pt x="936" y="26634"/>
                  <a:pt x="893" y="26464"/>
                </a:cubicBezTo>
                <a:cubicBezTo>
                  <a:pt x="553" y="25379"/>
                  <a:pt x="235" y="24253"/>
                  <a:pt x="575" y="23233"/>
                </a:cubicBezTo>
                <a:cubicBezTo>
                  <a:pt x="766" y="22658"/>
                  <a:pt x="1148" y="22170"/>
                  <a:pt x="1553" y="21681"/>
                </a:cubicBezTo>
                <a:cubicBezTo>
                  <a:pt x="1786" y="21363"/>
                  <a:pt x="2041" y="21065"/>
                  <a:pt x="2254" y="20725"/>
                </a:cubicBezTo>
                <a:cubicBezTo>
                  <a:pt x="2679" y="20002"/>
                  <a:pt x="2891" y="19195"/>
                  <a:pt x="3104" y="18387"/>
                </a:cubicBezTo>
                <a:cubicBezTo>
                  <a:pt x="3381" y="17387"/>
                  <a:pt x="3636" y="16452"/>
                  <a:pt x="4274" y="15709"/>
                </a:cubicBezTo>
                <a:cubicBezTo>
                  <a:pt x="4529" y="15389"/>
                  <a:pt x="4826" y="15134"/>
                  <a:pt x="5144" y="14879"/>
                </a:cubicBezTo>
                <a:cubicBezTo>
                  <a:pt x="5677" y="14434"/>
                  <a:pt x="6229" y="13966"/>
                  <a:pt x="6462" y="13286"/>
                </a:cubicBezTo>
                <a:cubicBezTo>
                  <a:pt x="6612" y="12903"/>
                  <a:pt x="6632" y="12499"/>
                  <a:pt x="6654" y="12116"/>
                </a:cubicBezTo>
                <a:cubicBezTo>
                  <a:pt x="6697" y="11628"/>
                  <a:pt x="6717" y="11160"/>
                  <a:pt x="6952" y="10778"/>
                </a:cubicBezTo>
                <a:cubicBezTo>
                  <a:pt x="7164" y="10416"/>
                  <a:pt x="7505" y="10183"/>
                  <a:pt x="7865" y="9905"/>
                </a:cubicBezTo>
                <a:cubicBezTo>
                  <a:pt x="8185" y="9672"/>
                  <a:pt x="8545" y="9417"/>
                  <a:pt x="8780" y="9077"/>
                </a:cubicBezTo>
                <a:cubicBezTo>
                  <a:pt x="9162" y="8482"/>
                  <a:pt x="9162" y="7780"/>
                  <a:pt x="9162" y="7100"/>
                </a:cubicBezTo>
                <a:cubicBezTo>
                  <a:pt x="9162" y="6760"/>
                  <a:pt x="9162" y="6442"/>
                  <a:pt x="9205" y="6122"/>
                </a:cubicBezTo>
                <a:cubicBezTo>
                  <a:pt x="9353" y="5039"/>
                  <a:pt x="10033" y="3997"/>
                  <a:pt x="11118" y="3189"/>
                </a:cubicBezTo>
                <a:cubicBezTo>
                  <a:pt x="12073" y="2446"/>
                  <a:pt x="13243" y="1999"/>
                  <a:pt x="14349" y="1553"/>
                </a:cubicBezTo>
                <a:lnTo>
                  <a:pt x="17685" y="193"/>
                </a:lnTo>
                <a:lnTo>
                  <a:pt x="17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5"/>
          <p:cNvSpPr txBox="1">
            <a:spLocks noGrp="1"/>
          </p:cNvSpPr>
          <p:nvPr>
            <p:ph type="title" idx="2"/>
          </p:nvPr>
        </p:nvSpPr>
        <p:spPr>
          <a:xfrm>
            <a:off x="1187775" y="2864700"/>
            <a:ext cx="31593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txBox="1">
            <a:spLocks noGrp="1"/>
          </p:cNvSpPr>
          <p:nvPr>
            <p:ph type="title" idx="3"/>
          </p:nvPr>
        </p:nvSpPr>
        <p:spPr>
          <a:xfrm>
            <a:off x="4797028" y="2864700"/>
            <a:ext cx="3159300" cy="47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4797061" y="3296000"/>
            <a:ext cx="3159300" cy="7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subTitle" idx="4"/>
          </p:nvPr>
        </p:nvSpPr>
        <p:spPr>
          <a:xfrm>
            <a:off x="1187650" y="3296000"/>
            <a:ext cx="3159300" cy="7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5"/>
          <p:cNvSpPr/>
          <p:nvPr/>
        </p:nvSpPr>
        <p:spPr>
          <a:xfrm rot="10800000">
            <a:off x="-701611" y="-287147"/>
            <a:ext cx="1714779" cy="1264757"/>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7533554">
            <a:off x="-939104" y="3232258"/>
            <a:ext cx="2075027" cy="2012868"/>
          </a:xfrm>
          <a:custGeom>
            <a:avLst/>
            <a:gdLst/>
            <a:ahLst/>
            <a:cxnLst/>
            <a:rect l="l" t="t" r="r" b="b"/>
            <a:pathLst>
              <a:path w="31246" h="30310" extrusionOk="0">
                <a:moveTo>
                  <a:pt x="23148" y="0"/>
                </a:moveTo>
                <a:cubicBezTo>
                  <a:pt x="21298" y="0"/>
                  <a:pt x="19427" y="658"/>
                  <a:pt x="17962" y="1786"/>
                </a:cubicBezTo>
                <a:cubicBezTo>
                  <a:pt x="17239" y="2338"/>
                  <a:pt x="16579" y="2996"/>
                  <a:pt x="15729" y="3316"/>
                </a:cubicBezTo>
                <a:cubicBezTo>
                  <a:pt x="15199" y="3528"/>
                  <a:pt x="14603" y="3591"/>
                  <a:pt x="14093" y="3846"/>
                </a:cubicBezTo>
                <a:cubicBezTo>
                  <a:pt x="13391" y="4229"/>
                  <a:pt x="12946" y="4952"/>
                  <a:pt x="12435" y="5569"/>
                </a:cubicBezTo>
                <a:cubicBezTo>
                  <a:pt x="11606" y="6632"/>
                  <a:pt x="10500" y="7460"/>
                  <a:pt x="9268" y="7992"/>
                </a:cubicBezTo>
                <a:cubicBezTo>
                  <a:pt x="8822" y="8162"/>
                  <a:pt x="8355" y="8332"/>
                  <a:pt x="7972" y="8630"/>
                </a:cubicBezTo>
                <a:cubicBezTo>
                  <a:pt x="7589" y="8948"/>
                  <a:pt x="7334" y="9415"/>
                  <a:pt x="7100" y="9862"/>
                </a:cubicBezTo>
                <a:cubicBezTo>
                  <a:pt x="6612" y="10775"/>
                  <a:pt x="6122" y="11711"/>
                  <a:pt x="5634" y="12625"/>
                </a:cubicBezTo>
                <a:cubicBezTo>
                  <a:pt x="4571" y="14666"/>
                  <a:pt x="4762" y="17024"/>
                  <a:pt x="3381" y="18917"/>
                </a:cubicBezTo>
                <a:cubicBezTo>
                  <a:pt x="1999" y="20765"/>
                  <a:pt x="830" y="22360"/>
                  <a:pt x="341" y="24698"/>
                </a:cubicBezTo>
                <a:cubicBezTo>
                  <a:pt x="1" y="26314"/>
                  <a:pt x="23" y="28141"/>
                  <a:pt x="1043" y="29459"/>
                </a:cubicBezTo>
                <a:cubicBezTo>
                  <a:pt x="1318" y="29842"/>
                  <a:pt x="1701" y="30160"/>
                  <a:pt x="2148" y="30267"/>
                </a:cubicBezTo>
                <a:cubicBezTo>
                  <a:pt x="2233" y="30287"/>
                  <a:pt x="2318" y="30309"/>
                  <a:pt x="2403" y="30309"/>
                </a:cubicBezTo>
                <a:cubicBezTo>
                  <a:pt x="2786" y="30309"/>
                  <a:pt x="3189" y="30117"/>
                  <a:pt x="3359" y="29777"/>
                </a:cubicBezTo>
                <a:cubicBezTo>
                  <a:pt x="3529" y="29437"/>
                  <a:pt x="3444" y="29012"/>
                  <a:pt x="3381" y="28609"/>
                </a:cubicBezTo>
                <a:cubicBezTo>
                  <a:pt x="3146" y="26951"/>
                  <a:pt x="3636" y="25293"/>
                  <a:pt x="4146" y="23678"/>
                </a:cubicBezTo>
                <a:cubicBezTo>
                  <a:pt x="4656" y="21998"/>
                  <a:pt x="5187" y="20298"/>
                  <a:pt x="6164" y="18852"/>
                </a:cubicBezTo>
                <a:cubicBezTo>
                  <a:pt x="7292" y="17194"/>
                  <a:pt x="8928" y="15984"/>
                  <a:pt x="10480" y="14729"/>
                </a:cubicBezTo>
                <a:cubicBezTo>
                  <a:pt x="11988" y="13518"/>
                  <a:pt x="13434" y="12263"/>
                  <a:pt x="14836" y="10946"/>
                </a:cubicBezTo>
                <a:cubicBezTo>
                  <a:pt x="15176" y="10605"/>
                  <a:pt x="15539" y="10265"/>
                  <a:pt x="15794" y="9840"/>
                </a:cubicBezTo>
                <a:cubicBezTo>
                  <a:pt x="16134" y="9245"/>
                  <a:pt x="16219" y="8545"/>
                  <a:pt x="16389" y="7885"/>
                </a:cubicBezTo>
                <a:cubicBezTo>
                  <a:pt x="16941" y="5866"/>
                  <a:pt x="18492" y="4144"/>
                  <a:pt x="20427" y="3336"/>
                </a:cubicBezTo>
                <a:cubicBezTo>
                  <a:pt x="21022" y="3103"/>
                  <a:pt x="21680" y="2954"/>
                  <a:pt x="22318" y="2954"/>
                </a:cubicBezTo>
                <a:cubicBezTo>
                  <a:pt x="22978" y="2954"/>
                  <a:pt x="23593" y="3103"/>
                  <a:pt x="24146" y="3464"/>
                </a:cubicBezTo>
                <a:cubicBezTo>
                  <a:pt x="24678" y="3826"/>
                  <a:pt x="25081" y="4379"/>
                  <a:pt x="25591" y="4782"/>
                </a:cubicBezTo>
                <a:cubicBezTo>
                  <a:pt x="26356" y="5399"/>
                  <a:pt x="27377" y="5696"/>
                  <a:pt x="27866" y="6525"/>
                </a:cubicBezTo>
                <a:cubicBezTo>
                  <a:pt x="28057" y="6865"/>
                  <a:pt x="28142" y="7269"/>
                  <a:pt x="28354" y="7609"/>
                </a:cubicBezTo>
                <a:cubicBezTo>
                  <a:pt x="28524" y="7885"/>
                  <a:pt x="28822" y="8119"/>
                  <a:pt x="29142" y="8119"/>
                </a:cubicBezTo>
                <a:cubicBezTo>
                  <a:pt x="29205" y="8119"/>
                  <a:pt x="29269" y="8119"/>
                  <a:pt x="29332" y="8097"/>
                </a:cubicBezTo>
                <a:cubicBezTo>
                  <a:pt x="29587" y="8012"/>
                  <a:pt x="29757" y="7737"/>
                  <a:pt x="29907" y="7502"/>
                </a:cubicBezTo>
                <a:cubicBezTo>
                  <a:pt x="30437" y="6632"/>
                  <a:pt x="30990" y="5739"/>
                  <a:pt x="31118" y="4739"/>
                </a:cubicBezTo>
                <a:cubicBezTo>
                  <a:pt x="31245" y="3719"/>
                  <a:pt x="30862" y="2571"/>
                  <a:pt x="29949" y="2126"/>
                </a:cubicBezTo>
                <a:cubicBezTo>
                  <a:pt x="29502" y="1891"/>
                  <a:pt x="28950" y="1871"/>
                  <a:pt x="28462" y="1743"/>
                </a:cubicBezTo>
                <a:cubicBezTo>
                  <a:pt x="27589" y="1508"/>
                  <a:pt x="26867" y="978"/>
                  <a:pt x="26081" y="616"/>
                </a:cubicBezTo>
                <a:cubicBezTo>
                  <a:pt x="25146" y="191"/>
                  <a:pt x="24146" y="0"/>
                  <a:pt x="23148" y="0"/>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7965490">
            <a:off x="8164715" y="61900"/>
            <a:ext cx="1781666" cy="640717"/>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7584596">
            <a:off x="8377282" y="3708196"/>
            <a:ext cx="1774958" cy="1677145"/>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4499976">
            <a:off x="8562100" y="-547256"/>
            <a:ext cx="1139290" cy="1846776"/>
          </a:xfrm>
          <a:custGeom>
            <a:avLst/>
            <a:gdLst/>
            <a:ahLst/>
            <a:cxnLst/>
            <a:rect l="l" t="t" r="r" b="b"/>
            <a:pathLst>
              <a:path w="23403" h="37936" extrusionOk="0">
                <a:moveTo>
                  <a:pt x="20418" y="1"/>
                </a:moveTo>
                <a:cubicBezTo>
                  <a:pt x="19849" y="1"/>
                  <a:pt x="19287" y="29"/>
                  <a:pt x="18747" y="60"/>
                </a:cubicBezTo>
                <a:cubicBezTo>
                  <a:pt x="16601" y="145"/>
                  <a:pt x="14666" y="335"/>
                  <a:pt x="13201" y="1483"/>
                </a:cubicBezTo>
                <a:cubicBezTo>
                  <a:pt x="13031" y="1611"/>
                  <a:pt x="12861" y="1760"/>
                  <a:pt x="12691" y="1908"/>
                </a:cubicBezTo>
                <a:cubicBezTo>
                  <a:pt x="12180" y="2355"/>
                  <a:pt x="11713" y="2758"/>
                  <a:pt x="11118" y="2843"/>
                </a:cubicBezTo>
                <a:cubicBezTo>
                  <a:pt x="11040" y="2853"/>
                  <a:pt x="10962" y="2857"/>
                  <a:pt x="10884" y="2857"/>
                </a:cubicBezTo>
                <a:cubicBezTo>
                  <a:pt x="10600" y="2857"/>
                  <a:pt x="10313" y="2800"/>
                  <a:pt x="10012" y="2716"/>
                </a:cubicBezTo>
                <a:cubicBezTo>
                  <a:pt x="9715" y="2653"/>
                  <a:pt x="9395" y="2588"/>
                  <a:pt x="9077" y="2588"/>
                </a:cubicBezTo>
                <a:cubicBezTo>
                  <a:pt x="8227" y="2588"/>
                  <a:pt x="7504" y="3078"/>
                  <a:pt x="6824" y="3588"/>
                </a:cubicBezTo>
                <a:cubicBezTo>
                  <a:pt x="5654" y="4459"/>
                  <a:pt x="4719" y="5246"/>
                  <a:pt x="3997" y="6244"/>
                </a:cubicBezTo>
                <a:cubicBezTo>
                  <a:pt x="3168" y="7434"/>
                  <a:pt x="2828" y="8795"/>
                  <a:pt x="3041" y="9985"/>
                </a:cubicBezTo>
                <a:cubicBezTo>
                  <a:pt x="3126" y="10368"/>
                  <a:pt x="3253" y="10750"/>
                  <a:pt x="3381" y="11112"/>
                </a:cubicBezTo>
                <a:cubicBezTo>
                  <a:pt x="3551" y="11537"/>
                  <a:pt x="3699" y="11983"/>
                  <a:pt x="3742" y="12451"/>
                </a:cubicBezTo>
                <a:cubicBezTo>
                  <a:pt x="3827" y="13173"/>
                  <a:pt x="3636" y="13896"/>
                  <a:pt x="3444" y="14598"/>
                </a:cubicBezTo>
                <a:lnTo>
                  <a:pt x="2658" y="17467"/>
                </a:lnTo>
                <a:cubicBezTo>
                  <a:pt x="2551" y="17871"/>
                  <a:pt x="2424" y="18296"/>
                  <a:pt x="2169" y="18637"/>
                </a:cubicBezTo>
                <a:cubicBezTo>
                  <a:pt x="2021" y="18870"/>
                  <a:pt x="1786" y="19040"/>
                  <a:pt x="1574" y="19232"/>
                </a:cubicBezTo>
                <a:cubicBezTo>
                  <a:pt x="1426" y="19337"/>
                  <a:pt x="1276" y="19465"/>
                  <a:pt x="1128" y="19592"/>
                </a:cubicBezTo>
                <a:cubicBezTo>
                  <a:pt x="86" y="20655"/>
                  <a:pt x="1" y="22270"/>
                  <a:pt x="23" y="23843"/>
                </a:cubicBezTo>
                <a:lnTo>
                  <a:pt x="108" y="32750"/>
                </a:lnTo>
                <a:cubicBezTo>
                  <a:pt x="128" y="34726"/>
                  <a:pt x="256" y="36596"/>
                  <a:pt x="1446" y="37936"/>
                </a:cubicBezTo>
                <a:lnTo>
                  <a:pt x="1616" y="37786"/>
                </a:lnTo>
                <a:cubicBezTo>
                  <a:pt x="468" y="36511"/>
                  <a:pt x="363" y="34683"/>
                  <a:pt x="341" y="32750"/>
                </a:cubicBezTo>
                <a:lnTo>
                  <a:pt x="235" y="23843"/>
                </a:lnTo>
                <a:cubicBezTo>
                  <a:pt x="213" y="22313"/>
                  <a:pt x="278" y="20740"/>
                  <a:pt x="1298" y="19742"/>
                </a:cubicBezTo>
                <a:cubicBezTo>
                  <a:pt x="1426" y="19614"/>
                  <a:pt x="1553" y="19507"/>
                  <a:pt x="1701" y="19380"/>
                </a:cubicBezTo>
                <a:cubicBezTo>
                  <a:pt x="1936" y="19210"/>
                  <a:pt x="2169" y="19019"/>
                  <a:pt x="2339" y="18764"/>
                </a:cubicBezTo>
                <a:cubicBezTo>
                  <a:pt x="2636" y="18402"/>
                  <a:pt x="2764" y="17934"/>
                  <a:pt x="2871" y="17509"/>
                </a:cubicBezTo>
                <a:lnTo>
                  <a:pt x="3656" y="14661"/>
                </a:lnTo>
                <a:cubicBezTo>
                  <a:pt x="3827" y="13981"/>
                  <a:pt x="4039" y="13195"/>
                  <a:pt x="3954" y="12430"/>
                </a:cubicBezTo>
                <a:cubicBezTo>
                  <a:pt x="3912" y="11940"/>
                  <a:pt x="3742" y="11473"/>
                  <a:pt x="3594" y="11027"/>
                </a:cubicBezTo>
                <a:cubicBezTo>
                  <a:pt x="3466" y="10687"/>
                  <a:pt x="3339" y="10305"/>
                  <a:pt x="3253" y="9943"/>
                </a:cubicBezTo>
                <a:cubicBezTo>
                  <a:pt x="3041" y="8817"/>
                  <a:pt x="3381" y="7519"/>
                  <a:pt x="4189" y="6372"/>
                </a:cubicBezTo>
                <a:cubicBezTo>
                  <a:pt x="4869" y="5394"/>
                  <a:pt x="5782" y="4608"/>
                  <a:pt x="6952" y="3758"/>
                </a:cubicBezTo>
                <a:cubicBezTo>
                  <a:pt x="7610" y="3269"/>
                  <a:pt x="8312" y="2801"/>
                  <a:pt x="9077" y="2801"/>
                </a:cubicBezTo>
                <a:cubicBezTo>
                  <a:pt x="9375" y="2801"/>
                  <a:pt x="9672" y="2866"/>
                  <a:pt x="9970" y="2928"/>
                </a:cubicBezTo>
                <a:cubicBezTo>
                  <a:pt x="10271" y="2995"/>
                  <a:pt x="10571" y="3076"/>
                  <a:pt x="10882" y="3076"/>
                </a:cubicBezTo>
                <a:cubicBezTo>
                  <a:pt x="10967" y="3076"/>
                  <a:pt x="11052" y="3070"/>
                  <a:pt x="11138" y="3056"/>
                </a:cubicBezTo>
                <a:cubicBezTo>
                  <a:pt x="11818" y="2971"/>
                  <a:pt x="12328" y="2525"/>
                  <a:pt x="12839" y="2078"/>
                </a:cubicBezTo>
                <a:cubicBezTo>
                  <a:pt x="12988" y="1930"/>
                  <a:pt x="13158" y="1781"/>
                  <a:pt x="13328" y="1653"/>
                </a:cubicBezTo>
                <a:cubicBezTo>
                  <a:pt x="14751" y="548"/>
                  <a:pt x="16644" y="358"/>
                  <a:pt x="18769" y="272"/>
                </a:cubicBezTo>
                <a:cubicBezTo>
                  <a:pt x="19327" y="241"/>
                  <a:pt x="19893" y="212"/>
                  <a:pt x="20461" y="212"/>
                </a:cubicBezTo>
                <a:cubicBezTo>
                  <a:pt x="21429" y="212"/>
                  <a:pt x="22400" y="296"/>
                  <a:pt x="23338" y="590"/>
                </a:cubicBezTo>
                <a:lnTo>
                  <a:pt x="23403" y="400"/>
                </a:lnTo>
                <a:cubicBezTo>
                  <a:pt x="22441" y="88"/>
                  <a:pt x="21418" y="1"/>
                  <a:pt x="20418" y="1"/>
                </a:cubicBezTo>
                <a:close/>
              </a:path>
            </a:pathLst>
          </a:custGeom>
          <a:gradFill>
            <a:gsLst>
              <a:gs pos="0">
                <a:schemeClr val="dk2"/>
              </a:gs>
              <a:gs pos="16000">
                <a:schemeClr val="lt2"/>
              </a:gs>
              <a:gs pos="33000">
                <a:schemeClr val="accent1"/>
              </a:gs>
              <a:gs pos="67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rot="-10565048">
            <a:off x="7940176" y="2953618"/>
            <a:ext cx="1272510" cy="2570130"/>
          </a:xfrm>
          <a:custGeom>
            <a:avLst/>
            <a:gdLst/>
            <a:ahLst/>
            <a:cxnLst/>
            <a:rect l="l" t="t" r="r" b="b"/>
            <a:pathLst>
              <a:path w="26657" h="53840" extrusionOk="0">
                <a:moveTo>
                  <a:pt x="26273" y="0"/>
                </a:moveTo>
                <a:cubicBezTo>
                  <a:pt x="24743" y="0"/>
                  <a:pt x="18962" y="681"/>
                  <a:pt x="18197" y="1276"/>
                </a:cubicBezTo>
                <a:cubicBezTo>
                  <a:pt x="16049" y="2913"/>
                  <a:pt x="17112" y="5782"/>
                  <a:pt x="17112" y="8397"/>
                </a:cubicBezTo>
                <a:cubicBezTo>
                  <a:pt x="17134" y="15411"/>
                  <a:pt x="16177" y="22383"/>
                  <a:pt x="15199" y="29312"/>
                </a:cubicBezTo>
                <a:cubicBezTo>
                  <a:pt x="14796" y="32202"/>
                  <a:pt x="14391" y="35156"/>
                  <a:pt x="13201" y="37834"/>
                </a:cubicBezTo>
                <a:cubicBezTo>
                  <a:pt x="12563" y="39279"/>
                  <a:pt x="11713" y="40619"/>
                  <a:pt x="10863" y="41957"/>
                </a:cubicBezTo>
                <a:cubicBezTo>
                  <a:pt x="8780" y="45188"/>
                  <a:pt x="6251" y="48611"/>
                  <a:pt x="2511" y="49396"/>
                </a:cubicBezTo>
                <a:cubicBezTo>
                  <a:pt x="1596" y="49609"/>
                  <a:pt x="470" y="49759"/>
                  <a:pt x="130" y="50629"/>
                </a:cubicBezTo>
                <a:cubicBezTo>
                  <a:pt x="23" y="50906"/>
                  <a:pt x="1" y="51224"/>
                  <a:pt x="66" y="51501"/>
                </a:cubicBezTo>
                <a:cubicBezTo>
                  <a:pt x="321" y="52989"/>
                  <a:pt x="1893" y="53839"/>
                  <a:pt x="3403" y="53839"/>
                </a:cubicBezTo>
                <a:cubicBezTo>
                  <a:pt x="3743" y="53839"/>
                  <a:pt x="4083" y="53797"/>
                  <a:pt x="4401" y="53712"/>
                </a:cubicBezTo>
                <a:cubicBezTo>
                  <a:pt x="6166" y="53222"/>
                  <a:pt x="7484" y="51799"/>
                  <a:pt x="8652" y="50374"/>
                </a:cubicBezTo>
                <a:cubicBezTo>
                  <a:pt x="14094" y="43700"/>
                  <a:pt x="18047" y="35816"/>
                  <a:pt x="20152" y="27441"/>
                </a:cubicBezTo>
                <a:cubicBezTo>
                  <a:pt x="20577" y="25826"/>
                  <a:pt x="20938" y="24146"/>
                  <a:pt x="21958" y="22828"/>
                </a:cubicBezTo>
                <a:cubicBezTo>
                  <a:pt x="22490" y="22148"/>
                  <a:pt x="23170" y="21575"/>
                  <a:pt x="23616" y="20852"/>
                </a:cubicBezTo>
                <a:cubicBezTo>
                  <a:pt x="24466" y="19427"/>
                  <a:pt x="24253" y="17664"/>
                  <a:pt x="24190" y="16027"/>
                </a:cubicBezTo>
                <a:cubicBezTo>
                  <a:pt x="23913" y="10628"/>
                  <a:pt x="25296" y="5294"/>
                  <a:pt x="26656" y="65"/>
                </a:cubicBezTo>
                <a:cubicBezTo>
                  <a:pt x="26656" y="23"/>
                  <a:pt x="26528" y="0"/>
                  <a:pt x="26273"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9853122">
            <a:off x="103846" y="-657331"/>
            <a:ext cx="1139317" cy="1846819"/>
          </a:xfrm>
          <a:custGeom>
            <a:avLst/>
            <a:gdLst/>
            <a:ahLst/>
            <a:cxnLst/>
            <a:rect l="l" t="t" r="r" b="b"/>
            <a:pathLst>
              <a:path w="23403" h="37936" extrusionOk="0">
                <a:moveTo>
                  <a:pt x="20418" y="1"/>
                </a:moveTo>
                <a:cubicBezTo>
                  <a:pt x="19849" y="1"/>
                  <a:pt x="19287" y="29"/>
                  <a:pt x="18747" y="60"/>
                </a:cubicBezTo>
                <a:cubicBezTo>
                  <a:pt x="16601" y="145"/>
                  <a:pt x="14666" y="335"/>
                  <a:pt x="13201" y="1483"/>
                </a:cubicBezTo>
                <a:cubicBezTo>
                  <a:pt x="13031" y="1611"/>
                  <a:pt x="12861" y="1760"/>
                  <a:pt x="12691" y="1908"/>
                </a:cubicBezTo>
                <a:cubicBezTo>
                  <a:pt x="12180" y="2355"/>
                  <a:pt x="11713" y="2758"/>
                  <a:pt x="11118" y="2843"/>
                </a:cubicBezTo>
                <a:cubicBezTo>
                  <a:pt x="11040" y="2853"/>
                  <a:pt x="10962" y="2857"/>
                  <a:pt x="10884" y="2857"/>
                </a:cubicBezTo>
                <a:cubicBezTo>
                  <a:pt x="10600" y="2857"/>
                  <a:pt x="10313" y="2800"/>
                  <a:pt x="10012" y="2716"/>
                </a:cubicBezTo>
                <a:cubicBezTo>
                  <a:pt x="9715" y="2653"/>
                  <a:pt x="9395" y="2588"/>
                  <a:pt x="9077" y="2588"/>
                </a:cubicBezTo>
                <a:cubicBezTo>
                  <a:pt x="8227" y="2588"/>
                  <a:pt x="7504" y="3078"/>
                  <a:pt x="6824" y="3588"/>
                </a:cubicBezTo>
                <a:cubicBezTo>
                  <a:pt x="5654" y="4459"/>
                  <a:pt x="4719" y="5246"/>
                  <a:pt x="3997" y="6244"/>
                </a:cubicBezTo>
                <a:cubicBezTo>
                  <a:pt x="3168" y="7434"/>
                  <a:pt x="2828" y="8795"/>
                  <a:pt x="3041" y="9985"/>
                </a:cubicBezTo>
                <a:cubicBezTo>
                  <a:pt x="3126" y="10368"/>
                  <a:pt x="3253" y="10750"/>
                  <a:pt x="3381" y="11112"/>
                </a:cubicBezTo>
                <a:cubicBezTo>
                  <a:pt x="3551" y="11537"/>
                  <a:pt x="3699" y="11983"/>
                  <a:pt x="3742" y="12451"/>
                </a:cubicBezTo>
                <a:cubicBezTo>
                  <a:pt x="3827" y="13173"/>
                  <a:pt x="3636" y="13896"/>
                  <a:pt x="3444" y="14598"/>
                </a:cubicBezTo>
                <a:lnTo>
                  <a:pt x="2658" y="17467"/>
                </a:lnTo>
                <a:cubicBezTo>
                  <a:pt x="2551" y="17871"/>
                  <a:pt x="2424" y="18296"/>
                  <a:pt x="2169" y="18637"/>
                </a:cubicBezTo>
                <a:cubicBezTo>
                  <a:pt x="2021" y="18870"/>
                  <a:pt x="1786" y="19040"/>
                  <a:pt x="1574" y="19232"/>
                </a:cubicBezTo>
                <a:cubicBezTo>
                  <a:pt x="1426" y="19337"/>
                  <a:pt x="1276" y="19465"/>
                  <a:pt x="1128" y="19592"/>
                </a:cubicBezTo>
                <a:cubicBezTo>
                  <a:pt x="86" y="20655"/>
                  <a:pt x="1" y="22270"/>
                  <a:pt x="23" y="23843"/>
                </a:cubicBezTo>
                <a:lnTo>
                  <a:pt x="108" y="32750"/>
                </a:lnTo>
                <a:cubicBezTo>
                  <a:pt x="128" y="34726"/>
                  <a:pt x="256" y="36596"/>
                  <a:pt x="1446" y="37936"/>
                </a:cubicBezTo>
                <a:lnTo>
                  <a:pt x="1616" y="37786"/>
                </a:lnTo>
                <a:cubicBezTo>
                  <a:pt x="468" y="36511"/>
                  <a:pt x="363" y="34683"/>
                  <a:pt x="341" y="32750"/>
                </a:cubicBezTo>
                <a:lnTo>
                  <a:pt x="235" y="23843"/>
                </a:lnTo>
                <a:cubicBezTo>
                  <a:pt x="213" y="22313"/>
                  <a:pt x="278" y="20740"/>
                  <a:pt x="1298" y="19742"/>
                </a:cubicBezTo>
                <a:cubicBezTo>
                  <a:pt x="1426" y="19614"/>
                  <a:pt x="1553" y="19507"/>
                  <a:pt x="1701" y="19380"/>
                </a:cubicBezTo>
                <a:cubicBezTo>
                  <a:pt x="1936" y="19210"/>
                  <a:pt x="2169" y="19019"/>
                  <a:pt x="2339" y="18764"/>
                </a:cubicBezTo>
                <a:cubicBezTo>
                  <a:pt x="2636" y="18402"/>
                  <a:pt x="2764" y="17934"/>
                  <a:pt x="2871" y="17509"/>
                </a:cubicBezTo>
                <a:lnTo>
                  <a:pt x="3656" y="14661"/>
                </a:lnTo>
                <a:cubicBezTo>
                  <a:pt x="3827" y="13981"/>
                  <a:pt x="4039" y="13195"/>
                  <a:pt x="3954" y="12430"/>
                </a:cubicBezTo>
                <a:cubicBezTo>
                  <a:pt x="3912" y="11940"/>
                  <a:pt x="3742" y="11473"/>
                  <a:pt x="3594" y="11027"/>
                </a:cubicBezTo>
                <a:cubicBezTo>
                  <a:pt x="3466" y="10687"/>
                  <a:pt x="3339" y="10305"/>
                  <a:pt x="3253" y="9943"/>
                </a:cubicBezTo>
                <a:cubicBezTo>
                  <a:pt x="3041" y="8817"/>
                  <a:pt x="3381" y="7519"/>
                  <a:pt x="4189" y="6372"/>
                </a:cubicBezTo>
                <a:cubicBezTo>
                  <a:pt x="4869" y="5394"/>
                  <a:pt x="5782" y="4608"/>
                  <a:pt x="6952" y="3758"/>
                </a:cubicBezTo>
                <a:cubicBezTo>
                  <a:pt x="7610" y="3269"/>
                  <a:pt x="8312" y="2801"/>
                  <a:pt x="9077" y="2801"/>
                </a:cubicBezTo>
                <a:cubicBezTo>
                  <a:pt x="9375" y="2801"/>
                  <a:pt x="9672" y="2866"/>
                  <a:pt x="9970" y="2928"/>
                </a:cubicBezTo>
                <a:cubicBezTo>
                  <a:pt x="10271" y="2995"/>
                  <a:pt x="10571" y="3076"/>
                  <a:pt x="10882" y="3076"/>
                </a:cubicBezTo>
                <a:cubicBezTo>
                  <a:pt x="10967" y="3076"/>
                  <a:pt x="11052" y="3070"/>
                  <a:pt x="11138" y="3056"/>
                </a:cubicBezTo>
                <a:cubicBezTo>
                  <a:pt x="11818" y="2971"/>
                  <a:pt x="12328" y="2525"/>
                  <a:pt x="12839" y="2078"/>
                </a:cubicBezTo>
                <a:cubicBezTo>
                  <a:pt x="12988" y="1930"/>
                  <a:pt x="13158" y="1781"/>
                  <a:pt x="13328" y="1653"/>
                </a:cubicBezTo>
                <a:cubicBezTo>
                  <a:pt x="14751" y="548"/>
                  <a:pt x="16644" y="358"/>
                  <a:pt x="18769" y="272"/>
                </a:cubicBezTo>
                <a:cubicBezTo>
                  <a:pt x="19327" y="241"/>
                  <a:pt x="19893" y="212"/>
                  <a:pt x="20461" y="212"/>
                </a:cubicBezTo>
                <a:cubicBezTo>
                  <a:pt x="21429" y="212"/>
                  <a:pt x="22400" y="296"/>
                  <a:pt x="23338" y="590"/>
                </a:cubicBezTo>
                <a:lnTo>
                  <a:pt x="23403" y="400"/>
                </a:lnTo>
                <a:cubicBezTo>
                  <a:pt x="22441" y="88"/>
                  <a:pt x="21418" y="1"/>
                  <a:pt x="20418" y="1"/>
                </a:cubicBezTo>
                <a:close/>
              </a:path>
            </a:pathLst>
          </a:custGeom>
          <a:gradFill>
            <a:gsLst>
              <a:gs pos="0">
                <a:schemeClr val="dk2"/>
              </a:gs>
              <a:gs pos="16000">
                <a:schemeClr val="lt2"/>
              </a:gs>
              <a:gs pos="33000">
                <a:schemeClr val="accent1"/>
              </a:gs>
              <a:gs pos="67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 name="Google Shape;64;p6"/>
          <p:cNvSpPr/>
          <p:nvPr/>
        </p:nvSpPr>
        <p:spPr>
          <a:xfrm rot="-5400000">
            <a:off x="-903520" y="592688"/>
            <a:ext cx="1901330" cy="1018206"/>
          </a:xfrm>
          <a:custGeom>
            <a:avLst/>
            <a:gdLst/>
            <a:ahLst/>
            <a:cxnLst/>
            <a:rect l="l" t="t" r="r" b="b"/>
            <a:pathLst>
              <a:path w="53585" h="28696" extrusionOk="0">
                <a:moveTo>
                  <a:pt x="48165" y="1"/>
                </a:moveTo>
                <a:cubicBezTo>
                  <a:pt x="46018" y="1"/>
                  <a:pt x="43903" y="3532"/>
                  <a:pt x="43657" y="5331"/>
                </a:cubicBezTo>
                <a:cubicBezTo>
                  <a:pt x="43509" y="6437"/>
                  <a:pt x="43827" y="7479"/>
                  <a:pt x="43509" y="8627"/>
                </a:cubicBezTo>
                <a:cubicBezTo>
                  <a:pt x="43084" y="10135"/>
                  <a:pt x="42234" y="11070"/>
                  <a:pt x="41171" y="12155"/>
                </a:cubicBezTo>
                <a:cubicBezTo>
                  <a:pt x="40299" y="12835"/>
                  <a:pt x="39259" y="13323"/>
                  <a:pt x="38641" y="14216"/>
                </a:cubicBezTo>
                <a:cubicBezTo>
                  <a:pt x="38089" y="14981"/>
                  <a:pt x="37961" y="15959"/>
                  <a:pt x="37686" y="16873"/>
                </a:cubicBezTo>
                <a:cubicBezTo>
                  <a:pt x="37388" y="17787"/>
                  <a:pt x="36856" y="18722"/>
                  <a:pt x="35943" y="18977"/>
                </a:cubicBezTo>
                <a:cubicBezTo>
                  <a:pt x="35538" y="19084"/>
                  <a:pt x="35113" y="19041"/>
                  <a:pt x="34710" y="19147"/>
                </a:cubicBezTo>
                <a:cubicBezTo>
                  <a:pt x="32844" y="19561"/>
                  <a:pt x="32030" y="22383"/>
                  <a:pt x="30177" y="22383"/>
                </a:cubicBezTo>
                <a:cubicBezTo>
                  <a:pt x="30130" y="22383"/>
                  <a:pt x="30082" y="22381"/>
                  <a:pt x="30034" y="22378"/>
                </a:cubicBezTo>
                <a:cubicBezTo>
                  <a:pt x="29714" y="22357"/>
                  <a:pt x="29396" y="22230"/>
                  <a:pt x="29077" y="22208"/>
                </a:cubicBezTo>
                <a:cubicBezTo>
                  <a:pt x="29052" y="22206"/>
                  <a:pt x="29028" y="22206"/>
                  <a:pt x="29004" y="22206"/>
                </a:cubicBezTo>
                <a:cubicBezTo>
                  <a:pt x="27580" y="22206"/>
                  <a:pt x="26672" y="23995"/>
                  <a:pt x="25251" y="24143"/>
                </a:cubicBezTo>
                <a:cubicBezTo>
                  <a:pt x="25179" y="24151"/>
                  <a:pt x="25107" y="24155"/>
                  <a:pt x="25034" y="24155"/>
                </a:cubicBezTo>
                <a:cubicBezTo>
                  <a:pt x="24571" y="24155"/>
                  <a:pt x="24096" y="23998"/>
                  <a:pt x="23635" y="23888"/>
                </a:cubicBezTo>
                <a:cubicBezTo>
                  <a:pt x="23017" y="23723"/>
                  <a:pt x="22380" y="23644"/>
                  <a:pt x="21743" y="23644"/>
                </a:cubicBezTo>
                <a:cubicBezTo>
                  <a:pt x="20234" y="23644"/>
                  <a:pt x="18727" y="24091"/>
                  <a:pt x="17472" y="24928"/>
                </a:cubicBezTo>
                <a:cubicBezTo>
                  <a:pt x="17089" y="25183"/>
                  <a:pt x="16706" y="25481"/>
                  <a:pt x="16261" y="25503"/>
                </a:cubicBezTo>
                <a:cubicBezTo>
                  <a:pt x="15729" y="25503"/>
                  <a:pt x="15283" y="25141"/>
                  <a:pt x="14879" y="24780"/>
                </a:cubicBezTo>
                <a:cubicBezTo>
                  <a:pt x="13540" y="23590"/>
                  <a:pt x="12180" y="22357"/>
                  <a:pt x="11415" y="20742"/>
                </a:cubicBezTo>
                <a:cubicBezTo>
                  <a:pt x="10883" y="19594"/>
                  <a:pt x="10670" y="18339"/>
                  <a:pt x="10480" y="17086"/>
                </a:cubicBezTo>
                <a:cubicBezTo>
                  <a:pt x="10203" y="15258"/>
                  <a:pt x="9905" y="13388"/>
                  <a:pt x="10182" y="11538"/>
                </a:cubicBezTo>
                <a:cubicBezTo>
                  <a:pt x="10288" y="10773"/>
                  <a:pt x="10500" y="10029"/>
                  <a:pt x="10500" y="9264"/>
                </a:cubicBezTo>
                <a:cubicBezTo>
                  <a:pt x="10500" y="8499"/>
                  <a:pt x="10203" y="7669"/>
                  <a:pt x="9565" y="7244"/>
                </a:cubicBezTo>
                <a:cubicBezTo>
                  <a:pt x="9247" y="7054"/>
                  <a:pt x="8842" y="6947"/>
                  <a:pt x="8567" y="6671"/>
                </a:cubicBezTo>
                <a:cubicBezTo>
                  <a:pt x="7779" y="5884"/>
                  <a:pt x="8524" y="4206"/>
                  <a:pt x="7589" y="3611"/>
                </a:cubicBezTo>
                <a:cubicBezTo>
                  <a:pt x="7424" y="3501"/>
                  <a:pt x="7239" y="3453"/>
                  <a:pt x="7050" y="3453"/>
                </a:cubicBezTo>
                <a:cubicBezTo>
                  <a:pt x="6654" y="3453"/>
                  <a:pt x="6239" y="3663"/>
                  <a:pt x="5952" y="3951"/>
                </a:cubicBezTo>
                <a:cubicBezTo>
                  <a:pt x="5506" y="4376"/>
                  <a:pt x="5229" y="4928"/>
                  <a:pt x="4804" y="5374"/>
                </a:cubicBezTo>
                <a:cubicBezTo>
                  <a:pt x="4039" y="6139"/>
                  <a:pt x="2913" y="6416"/>
                  <a:pt x="1935" y="6904"/>
                </a:cubicBezTo>
                <a:cubicBezTo>
                  <a:pt x="958" y="7394"/>
                  <a:pt x="0" y="8307"/>
                  <a:pt x="170" y="9392"/>
                </a:cubicBezTo>
                <a:cubicBezTo>
                  <a:pt x="340" y="10475"/>
                  <a:pt x="1468" y="11050"/>
                  <a:pt x="2233" y="11835"/>
                </a:cubicBezTo>
                <a:cubicBezTo>
                  <a:pt x="3721" y="13430"/>
                  <a:pt x="3656" y="15896"/>
                  <a:pt x="4549" y="17894"/>
                </a:cubicBezTo>
                <a:cubicBezTo>
                  <a:pt x="5186" y="19317"/>
                  <a:pt x="6314" y="20465"/>
                  <a:pt x="7504" y="21507"/>
                </a:cubicBezTo>
                <a:cubicBezTo>
                  <a:pt x="9735" y="23505"/>
                  <a:pt x="12223" y="25226"/>
                  <a:pt x="14901" y="26608"/>
                </a:cubicBezTo>
                <a:cubicBezTo>
                  <a:pt x="15738" y="27037"/>
                  <a:pt x="16629" y="27447"/>
                  <a:pt x="17557" y="27447"/>
                </a:cubicBezTo>
                <a:cubicBezTo>
                  <a:pt x="17642" y="27447"/>
                  <a:pt x="17727" y="27443"/>
                  <a:pt x="17812" y="27436"/>
                </a:cubicBezTo>
                <a:cubicBezTo>
                  <a:pt x="19257" y="27351"/>
                  <a:pt x="20675" y="26248"/>
                  <a:pt x="22009" y="26248"/>
                </a:cubicBezTo>
                <a:cubicBezTo>
                  <a:pt x="22322" y="26248"/>
                  <a:pt x="22631" y="26309"/>
                  <a:pt x="22935" y="26458"/>
                </a:cubicBezTo>
                <a:cubicBezTo>
                  <a:pt x="23530" y="26756"/>
                  <a:pt x="23933" y="27331"/>
                  <a:pt x="24486" y="27691"/>
                </a:cubicBezTo>
                <a:cubicBezTo>
                  <a:pt x="25293" y="28244"/>
                  <a:pt x="26293" y="28308"/>
                  <a:pt x="27271" y="28371"/>
                </a:cubicBezTo>
                <a:cubicBezTo>
                  <a:pt x="29077" y="28456"/>
                  <a:pt x="30884" y="28564"/>
                  <a:pt x="32690" y="28649"/>
                </a:cubicBezTo>
                <a:cubicBezTo>
                  <a:pt x="33144" y="28673"/>
                  <a:pt x="33606" y="28696"/>
                  <a:pt x="34067" y="28696"/>
                </a:cubicBezTo>
                <a:cubicBezTo>
                  <a:pt x="35203" y="28696"/>
                  <a:pt x="36329" y="28558"/>
                  <a:pt x="37281" y="27968"/>
                </a:cubicBezTo>
                <a:cubicBezTo>
                  <a:pt x="38216" y="27416"/>
                  <a:pt x="38854" y="26501"/>
                  <a:pt x="39684" y="25778"/>
                </a:cubicBezTo>
                <a:cubicBezTo>
                  <a:pt x="40767" y="24823"/>
                  <a:pt x="42149" y="24228"/>
                  <a:pt x="43212" y="23250"/>
                </a:cubicBezTo>
                <a:cubicBezTo>
                  <a:pt x="44317" y="22250"/>
                  <a:pt x="45018" y="20932"/>
                  <a:pt x="45890" y="19742"/>
                </a:cubicBezTo>
                <a:cubicBezTo>
                  <a:pt x="47271" y="17851"/>
                  <a:pt x="49078" y="16278"/>
                  <a:pt x="50609" y="14493"/>
                </a:cubicBezTo>
                <a:cubicBezTo>
                  <a:pt x="52139" y="12708"/>
                  <a:pt x="53457" y="10602"/>
                  <a:pt x="53584" y="8244"/>
                </a:cubicBezTo>
                <a:lnTo>
                  <a:pt x="53584" y="8244"/>
                </a:lnTo>
                <a:cubicBezTo>
                  <a:pt x="53475" y="8280"/>
                  <a:pt x="53365" y="8297"/>
                  <a:pt x="53256" y="8297"/>
                </a:cubicBezTo>
                <a:cubicBezTo>
                  <a:pt x="52601" y="8297"/>
                  <a:pt x="51978" y="7685"/>
                  <a:pt x="51777" y="7011"/>
                </a:cubicBezTo>
                <a:cubicBezTo>
                  <a:pt x="51544" y="6246"/>
                  <a:pt x="51671" y="5396"/>
                  <a:pt x="51629" y="4588"/>
                </a:cubicBezTo>
                <a:cubicBezTo>
                  <a:pt x="51564" y="3355"/>
                  <a:pt x="51097" y="2165"/>
                  <a:pt x="50311" y="1208"/>
                </a:cubicBezTo>
                <a:cubicBezTo>
                  <a:pt x="49821" y="613"/>
                  <a:pt x="49184" y="103"/>
                  <a:pt x="48418" y="18"/>
                </a:cubicBezTo>
                <a:cubicBezTo>
                  <a:pt x="48334" y="6"/>
                  <a:pt x="48249" y="1"/>
                  <a:pt x="4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812620">
            <a:off x="8053593" y="4143570"/>
            <a:ext cx="1503805" cy="1944334"/>
          </a:xfrm>
          <a:custGeom>
            <a:avLst/>
            <a:gdLst/>
            <a:ahLst/>
            <a:cxnLst/>
            <a:rect l="l" t="t" r="r" b="b"/>
            <a:pathLst>
              <a:path w="22233" h="28746" extrusionOk="0">
                <a:moveTo>
                  <a:pt x="20494" y="1"/>
                </a:moveTo>
                <a:cubicBezTo>
                  <a:pt x="18836" y="1"/>
                  <a:pt x="17078" y="109"/>
                  <a:pt x="15388" y="562"/>
                </a:cubicBezTo>
                <a:cubicBezTo>
                  <a:pt x="14241" y="882"/>
                  <a:pt x="13156" y="1392"/>
                  <a:pt x="12263" y="2007"/>
                </a:cubicBezTo>
                <a:cubicBezTo>
                  <a:pt x="11243" y="2710"/>
                  <a:pt x="10457" y="3560"/>
                  <a:pt x="9925" y="4516"/>
                </a:cubicBezTo>
                <a:cubicBezTo>
                  <a:pt x="9628" y="5068"/>
                  <a:pt x="9395" y="5643"/>
                  <a:pt x="9160" y="6216"/>
                </a:cubicBezTo>
                <a:cubicBezTo>
                  <a:pt x="8842" y="7046"/>
                  <a:pt x="8502" y="7916"/>
                  <a:pt x="7927" y="8596"/>
                </a:cubicBezTo>
                <a:cubicBezTo>
                  <a:pt x="7779" y="8809"/>
                  <a:pt x="7609" y="8979"/>
                  <a:pt x="7417" y="9171"/>
                </a:cubicBezTo>
                <a:cubicBezTo>
                  <a:pt x="7035" y="9574"/>
                  <a:pt x="6632" y="9999"/>
                  <a:pt x="6439" y="10552"/>
                </a:cubicBezTo>
                <a:cubicBezTo>
                  <a:pt x="6079" y="11509"/>
                  <a:pt x="6439" y="12487"/>
                  <a:pt x="6779" y="13465"/>
                </a:cubicBezTo>
                <a:cubicBezTo>
                  <a:pt x="7142" y="14442"/>
                  <a:pt x="7482" y="15378"/>
                  <a:pt x="7120" y="16248"/>
                </a:cubicBezTo>
                <a:cubicBezTo>
                  <a:pt x="7035" y="16440"/>
                  <a:pt x="6887" y="16716"/>
                  <a:pt x="6632" y="16865"/>
                </a:cubicBezTo>
                <a:cubicBezTo>
                  <a:pt x="6462" y="16971"/>
                  <a:pt x="6269" y="17013"/>
                  <a:pt x="6036" y="17056"/>
                </a:cubicBezTo>
                <a:cubicBezTo>
                  <a:pt x="5887" y="17098"/>
                  <a:pt x="5739" y="17120"/>
                  <a:pt x="5589" y="17183"/>
                </a:cubicBezTo>
                <a:cubicBezTo>
                  <a:pt x="4974" y="17418"/>
                  <a:pt x="4591" y="17971"/>
                  <a:pt x="4229" y="18501"/>
                </a:cubicBezTo>
                <a:cubicBezTo>
                  <a:pt x="4081" y="18693"/>
                  <a:pt x="3931" y="18906"/>
                  <a:pt x="3783" y="19096"/>
                </a:cubicBezTo>
                <a:cubicBezTo>
                  <a:pt x="3273" y="19713"/>
                  <a:pt x="2593" y="20139"/>
                  <a:pt x="1933" y="20564"/>
                </a:cubicBezTo>
                <a:cubicBezTo>
                  <a:pt x="1678" y="20734"/>
                  <a:pt x="1403" y="20904"/>
                  <a:pt x="1126" y="21094"/>
                </a:cubicBezTo>
                <a:cubicBezTo>
                  <a:pt x="743" y="21371"/>
                  <a:pt x="318" y="21711"/>
                  <a:pt x="148" y="22199"/>
                </a:cubicBezTo>
                <a:cubicBezTo>
                  <a:pt x="0" y="22582"/>
                  <a:pt x="43" y="22987"/>
                  <a:pt x="43" y="23327"/>
                </a:cubicBezTo>
                <a:cubicBezTo>
                  <a:pt x="148" y="24985"/>
                  <a:pt x="318" y="26685"/>
                  <a:pt x="531" y="28343"/>
                </a:cubicBezTo>
                <a:cubicBezTo>
                  <a:pt x="553" y="28491"/>
                  <a:pt x="658" y="28661"/>
                  <a:pt x="786" y="28725"/>
                </a:cubicBezTo>
                <a:cubicBezTo>
                  <a:pt x="808" y="28725"/>
                  <a:pt x="850" y="28746"/>
                  <a:pt x="871" y="28746"/>
                </a:cubicBezTo>
                <a:cubicBezTo>
                  <a:pt x="913" y="28746"/>
                  <a:pt x="956" y="28725"/>
                  <a:pt x="998" y="28683"/>
                </a:cubicBezTo>
                <a:lnTo>
                  <a:pt x="871" y="28513"/>
                </a:lnTo>
                <a:lnTo>
                  <a:pt x="871" y="28533"/>
                </a:lnTo>
                <a:cubicBezTo>
                  <a:pt x="828" y="28513"/>
                  <a:pt x="765" y="28406"/>
                  <a:pt x="743" y="28300"/>
                </a:cubicBezTo>
                <a:cubicBezTo>
                  <a:pt x="531" y="26663"/>
                  <a:pt x="361" y="24963"/>
                  <a:pt x="255" y="23305"/>
                </a:cubicBezTo>
                <a:cubicBezTo>
                  <a:pt x="255" y="22987"/>
                  <a:pt x="233" y="22604"/>
                  <a:pt x="340" y="22284"/>
                </a:cubicBezTo>
                <a:cubicBezTo>
                  <a:pt x="510" y="21839"/>
                  <a:pt x="893" y="21519"/>
                  <a:pt x="1253" y="21264"/>
                </a:cubicBezTo>
                <a:cubicBezTo>
                  <a:pt x="1508" y="21074"/>
                  <a:pt x="1785" y="20904"/>
                  <a:pt x="2041" y="20734"/>
                </a:cubicBezTo>
                <a:cubicBezTo>
                  <a:pt x="2721" y="20309"/>
                  <a:pt x="3421" y="19861"/>
                  <a:pt x="3953" y="19246"/>
                </a:cubicBezTo>
                <a:cubicBezTo>
                  <a:pt x="4101" y="19033"/>
                  <a:pt x="4251" y="18821"/>
                  <a:pt x="4399" y="18629"/>
                </a:cubicBezTo>
                <a:cubicBezTo>
                  <a:pt x="4761" y="18098"/>
                  <a:pt x="5122" y="17588"/>
                  <a:pt x="5674" y="17375"/>
                </a:cubicBezTo>
                <a:cubicBezTo>
                  <a:pt x="5802" y="17333"/>
                  <a:pt x="5951" y="17311"/>
                  <a:pt x="6079" y="17268"/>
                </a:cubicBezTo>
                <a:cubicBezTo>
                  <a:pt x="6312" y="17226"/>
                  <a:pt x="6547" y="17163"/>
                  <a:pt x="6759" y="17035"/>
                </a:cubicBezTo>
                <a:cubicBezTo>
                  <a:pt x="7057" y="16865"/>
                  <a:pt x="7227" y="16568"/>
                  <a:pt x="7312" y="16333"/>
                </a:cubicBezTo>
                <a:cubicBezTo>
                  <a:pt x="7715" y="15378"/>
                  <a:pt x="7354" y="14357"/>
                  <a:pt x="6992" y="13380"/>
                </a:cubicBezTo>
                <a:cubicBezTo>
                  <a:pt x="6652" y="12422"/>
                  <a:pt x="6312" y="11509"/>
                  <a:pt x="6632" y="10616"/>
                </a:cubicBezTo>
                <a:cubicBezTo>
                  <a:pt x="6822" y="10127"/>
                  <a:pt x="7184" y="9724"/>
                  <a:pt x="7587" y="9319"/>
                </a:cubicBezTo>
                <a:cubicBezTo>
                  <a:pt x="7757" y="9129"/>
                  <a:pt x="7949" y="8937"/>
                  <a:pt x="8097" y="8746"/>
                </a:cubicBezTo>
                <a:cubicBezTo>
                  <a:pt x="8692" y="8023"/>
                  <a:pt x="9032" y="7151"/>
                  <a:pt x="9352" y="6301"/>
                </a:cubicBezTo>
                <a:cubicBezTo>
                  <a:pt x="9585" y="5728"/>
                  <a:pt x="9820" y="5153"/>
                  <a:pt x="10117" y="4623"/>
                </a:cubicBezTo>
                <a:cubicBezTo>
                  <a:pt x="10627" y="3687"/>
                  <a:pt x="11393" y="2880"/>
                  <a:pt x="12370" y="2200"/>
                </a:cubicBezTo>
                <a:cubicBezTo>
                  <a:pt x="13263" y="1582"/>
                  <a:pt x="14326" y="1094"/>
                  <a:pt x="15451" y="775"/>
                </a:cubicBezTo>
                <a:cubicBezTo>
                  <a:pt x="16466" y="504"/>
                  <a:pt x="17774" y="217"/>
                  <a:pt x="20598" y="217"/>
                </a:cubicBezTo>
                <a:cubicBezTo>
                  <a:pt x="21088" y="217"/>
                  <a:pt x="21623" y="225"/>
                  <a:pt x="22210" y="244"/>
                </a:cubicBezTo>
                <a:lnTo>
                  <a:pt x="22233" y="32"/>
                </a:lnTo>
                <a:cubicBezTo>
                  <a:pt x="21671" y="15"/>
                  <a:pt x="21089" y="1"/>
                  <a:pt x="20494"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rot="812620">
            <a:off x="8526664" y="3714419"/>
            <a:ext cx="1196185" cy="2454192"/>
          </a:xfrm>
          <a:custGeom>
            <a:avLst/>
            <a:gdLst/>
            <a:ahLst/>
            <a:cxnLst/>
            <a:rect l="l" t="t" r="r" b="b"/>
            <a:pathLst>
              <a:path w="17685" h="36284" extrusionOk="0">
                <a:moveTo>
                  <a:pt x="17600" y="1"/>
                </a:moveTo>
                <a:lnTo>
                  <a:pt x="14264" y="1341"/>
                </a:lnTo>
                <a:cubicBezTo>
                  <a:pt x="13136" y="1808"/>
                  <a:pt x="11968" y="2276"/>
                  <a:pt x="10990" y="3019"/>
                </a:cubicBezTo>
                <a:cubicBezTo>
                  <a:pt x="9863" y="3869"/>
                  <a:pt x="9162" y="4954"/>
                  <a:pt x="8992" y="6080"/>
                </a:cubicBezTo>
                <a:cubicBezTo>
                  <a:pt x="8950" y="6420"/>
                  <a:pt x="8950" y="6760"/>
                  <a:pt x="8950" y="7100"/>
                </a:cubicBezTo>
                <a:cubicBezTo>
                  <a:pt x="8950" y="7780"/>
                  <a:pt x="8950" y="8418"/>
                  <a:pt x="8588" y="8950"/>
                </a:cubicBezTo>
                <a:cubicBezTo>
                  <a:pt x="8375" y="9268"/>
                  <a:pt x="8078" y="9502"/>
                  <a:pt x="7737" y="9735"/>
                </a:cubicBezTo>
                <a:cubicBezTo>
                  <a:pt x="7377" y="10013"/>
                  <a:pt x="6994" y="10268"/>
                  <a:pt x="6782" y="10671"/>
                </a:cubicBezTo>
                <a:cubicBezTo>
                  <a:pt x="6527" y="11096"/>
                  <a:pt x="6484" y="11606"/>
                  <a:pt x="6442" y="12096"/>
                </a:cubicBezTo>
                <a:cubicBezTo>
                  <a:pt x="6420" y="12478"/>
                  <a:pt x="6399" y="12861"/>
                  <a:pt x="6272" y="13221"/>
                </a:cubicBezTo>
                <a:cubicBezTo>
                  <a:pt x="6037" y="13838"/>
                  <a:pt x="5527" y="14263"/>
                  <a:pt x="4996" y="14709"/>
                </a:cubicBezTo>
                <a:cubicBezTo>
                  <a:pt x="4677" y="14986"/>
                  <a:pt x="4359" y="15241"/>
                  <a:pt x="4104" y="15559"/>
                </a:cubicBezTo>
                <a:cubicBezTo>
                  <a:pt x="3444" y="16346"/>
                  <a:pt x="3169" y="17367"/>
                  <a:pt x="2913" y="18344"/>
                </a:cubicBezTo>
                <a:cubicBezTo>
                  <a:pt x="2701" y="19110"/>
                  <a:pt x="2466" y="19917"/>
                  <a:pt x="2063" y="20597"/>
                </a:cubicBezTo>
                <a:cubicBezTo>
                  <a:pt x="1871" y="20937"/>
                  <a:pt x="1616" y="21235"/>
                  <a:pt x="1383" y="21553"/>
                </a:cubicBezTo>
                <a:cubicBezTo>
                  <a:pt x="978" y="22043"/>
                  <a:pt x="575" y="22553"/>
                  <a:pt x="363" y="23168"/>
                </a:cubicBezTo>
                <a:cubicBezTo>
                  <a:pt x="1" y="24253"/>
                  <a:pt x="341" y="25401"/>
                  <a:pt x="681" y="26506"/>
                </a:cubicBezTo>
                <a:cubicBezTo>
                  <a:pt x="723" y="26697"/>
                  <a:pt x="788" y="26867"/>
                  <a:pt x="831" y="27037"/>
                </a:cubicBezTo>
                <a:cubicBezTo>
                  <a:pt x="1128" y="28057"/>
                  <a:pt x="1319" y="29142"/>
                  <a:pt x="1489" y="30205"/>
                </a:cubicBezTo>
                <a:cubicBezTo>
                  <a:pt x="1829" y="32202"/>
                  <a:pt x="2191" y="34263"/>
                  <a:pt x="3274" y="35986"/>
                </a:cubicBezTo>
                <a:cubicBezTo>
                  <a:pt x="3359" y="36134"/>
                  <a:pt x="3466" y="36261"/>
                  <a:pt x="3657" y="36283"/>
                </a:cubicBezTo>
                <a:lnTo>
                  <a:pt x="3679" y="36283"/>
                </a:lnTo>
                <a:cubicBezTo>
                  <a:pt x="3806" y="36283"/>
                  <a:pt x="3891" y="36198"/>
                  <a:pt x="3934" y="36091"/>
                </a:cubicBezTo>
                <a:cubicBezTo>
                  <a:pt x="3976" y="35986"/>
                  <a:pt x="3954" y="35901"/>
                  <a:pt x="3869" y="35836"/>
                </a:cubicBezTo>
                <a:lnTo>
                  <a:pt x="3742" y="36006"/>
                </a:lnTo>
                <a:cubicBezTo>
                  <a:pt x="3742" y="36006"/>
                  <a:pt x="3742" y="36028"/>
                  <a:pt x="3721" y="36049"/>
                </a:cubicBezTo>
                <a:cubicBezTo>
                  <a:pt x="3699" y="36071"/>
                  <a:pt x="3679" y="36071"/>
                  <a:pt x="3679" y="36071"/>
                </a:cubicBezTo>
                <a:cubicBezTo>
                  <a:pt x="3594" y="36071"/>
                  <a:pt x="3509" y="35964"/>
                  <a:pt x="3466" y="35879"/>
                </a:cubicBezTo>
                <a:cubicBezTo>
                  <a:pt x="2381" y="34178"/>
                  <a:pt x="2041" y="32138"/>
                  <a:pt x="1701" y="30162"/>
                </a:cubicBezTo>
                <a:cubicBezTo>
                  <a:pt x="1531" y="29120"/>
                  <a:pt x="1341" y="28014"/>
                  <a:pt x="1043" y="26994"/>
                </a:cubicBezTo>
                <a:cubicBezTo>
                  <a:pt x="1001" y="26804"/>
                  <a:pt x="936" y="26634"/>
                  <a:pt x="893" y="26464"/>
                </a:cubicBezTo>
                <a:cubicBezTo>
                  <a:pt x="553" y="25379"/>
                  <a:pt x="235" y="24253"/>
                  <a:pt x="575" y="23233"/>
                </a:cubicBezTo>
                <a:cubicBezTo>
                  <a:pt x="766" y="22658"/>
                  <a:pt x="1148" y="22170"/>
                  <a:pt x="1553" y="21681"/>
                </a:cubicBezTo>
                <a:cubicBezTo>
                  <a:pt x="1786" y="21363"/>
                  <a:pt x="2041" y="21065"/>
                  <a:pt x="2254" y="20725"/>
                </a:cubicBezTo>
                <a:cubicBezTo>
                  <a:pt x="2679" y="20002"/>
                  <a:pt x="2891" y="19195"/>
                  <a:pt x="3104" y="18387"/>
                </a:cubicBezTo>
                <a:cubicBezTo>
                  <a:pt x="3381" y="17387"/>
                  <a:pt x="3636" y="16452"/>
                  <a:pt x="4274" y="15709"/>
                </a:cubicBezTo>
                <a:cubicBezTo>
                  <a:pt x="4529" y="15389"/>
                  <a:pt x="4826" y="15134"/>
                  <a:pt x="5144" y="14879"/>
                </a:cubicBezTo>
                <a:cubicBezTo>
                  <a:pt x="5677" y="14434"/>
                  <a:pt x="6229" y="13966"/>
                  <a:pt x="6462" y="13286"/>
                </a:cubicBezTo>
                <a:cubicBezTo>
                  <a:pt x="6612" y="12903"/>
                  <a:pt x="6632" y="12499"/>
                  <a:pt x="6654" y="12116"/>
                </a:cubicBezTo>
                <a:cubicBezTo>
                  <a:pt x="6697" y="11628"/>
                  <a:pt x="6717" y="11160"/>
                  <a:pt x="6952" y="10778"/>
                </a:cubicBezTo>
                <a:cubicBezTo>
                  <a:pt x="7164" y="10416"/>
                  <a:pt x="7505" y="10183"/>
                  <a:pt x="7865" y="9905"/>
                </a:cubicBezTo>
                <a:cubicBezTo>
                  <a:pt x="8185" y="9672"/>
                  <a:pt x="8545" y="9417"/>
                  <a:pt x="8780" y="9077"/>
                </a:cubicBezTo>
                <a:cubicBezTo>
                  <a:pt x="9162" y="8482"/>
                  <a:pt x="9162" y="7780"/>
                  <a:pt x="9162" y="7100"/>
                </a:cubicBezTo>
                <a:cubicBezTo>
                  <a:pt x="9162" y="6760"/>
                  <a:pt x="9162" y="6442"/>
                  <a:pt x="9205" y="6122"/>
                </a:cubicBezTo>
                <a:cubicBezTo>
                  <a:pt x="9353" y="5039"/>
                  <a:pt x="10033" y="3997"/>
                  <a:pt x="11118" y="3189"/>
                </a:cubicBezTo>
                <a:cubicBezTo>
                  <a:pt x="12073" y="2446"/>
                  <a:pt x="13243" y="1999"/>
                  <a:pt x="14349" y="1553"/>
                </a:cubicBezTo>
                <a:lnTo>
                  <a:pt x="17685" y="193"/>
                </a:lnTo>
                <a:lnTo>
                  <a:pt x="17600" y="1"/>
                </a:ln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rot="-8100000">
            <a:off x="7702556" y="-731062"/>
            <a:ext cx="2205861" cy="1626962"/>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rot="10355835">
            <a:off x="-1039204" y="4862049"/>
            <a:ext cx="1787782" cy="1318602"/>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rot="-8447412">
            <a:off x="-1052920" y="4665614"/>
            <a:ext cx="2562881" cy="1911404"/>
          </a:xfrm>
          <a:custGeom>
            <a:avLst/>
            <a:gdLst/>
            <a:ahLst/>
            <a:cxnLst/>
            <a:rect l="l" t="t" r="r" b="b"/>
            <a:pathLst>
              <a:path w="24422" h="18214" extrusionOk="0">
                <a:moveTo>
                  <a:pt x="24166" y="0"/>
                </a:moveTo>
                <a:lnTo>
                  <a:pt x="23954" y="128"/>
                </a:lnTo>
                <a:cubicBezTo>
                  <a:pt x="24188" y="533"/>
                  <a:pt x="24209" y="1043"/>
                  <a:pt x="24124" y="1510"/>
                </a:cubicBezTo>
                <a:cubicBezTo>
                  <a:pt x="24039" y="1998"/>
                  <a:pt x="23826" y="2446"/>
                  <a:pt x="23593" y="2871"/>
                </a:cubicBezTo>
                <a:cubicBezTo>
                  <a:pt x="23358" y="3316"/>
                  <a:pt x="23103" y="3741"/>
                  <a:pt x="22891" y="4209"/>
                </a:cubicBezTo>
                <a:cubicBezTo>
                  <a:pt x="22678" y="4677"/>
                  <a:pt x="22530" y="5166"/>
                  <a:pt x="22445" y="5654"/>
                </a:cubicBezTo>
                <a:cubicBezTo>
                  <a:pt x="22253" y="6674"/>
                  <a:pt x="22360" y="7717"/>
                  <a:pt x="22636" y="8672"/>
                </a:cubicBezTo>
                <a:cubicBezTo>
                  <a:pt x="22785" y="9162"/>
                  <a:pt x="22933" y="9630"/>
                  <a:pt x="23061" y="10118"/>
                </a:cubicBezTo>
                <a:cubicBezTo>
                  <a:pt x="23188" y="10607"/>
                  <a:pt x="23273" y="11075"/>
                  <a:pt x="23273" y="11563"/>
                </a:cubicBezTo>
                <a:cubicBezTo>
                  <a:pt x="23253" y="12053"/>
                  <a:pt x="23125" y="12520"/>
                  <a:pt x="22870" y="12923"/>
                </a:cubicBezTo>
                <a:cubicBezTo>
                  <a:pt x="22615" y="13306"/>
                  <a:pt x="22253" y="13646"/>
                  <a:pt x="21828" y="13881"/>
                </a:cubicBezTo>
                <a:cubicBezTo>
                  <a:pt x="21425" y="14136"/>
                  <a:pt x="20978" y="14326"/>
                  <a:pt x="20510" y="14454"/>
                </a:cubicBezTo>
                <a:cubicBezTo>
                  <a:pt x="20043" y="14603"/>
                  <a:pt x="19555" y="14688"/>
                  <a:pt x="19065" y="14836"/>
                </a:cubicBezTo>
                <a:cubicBezTo>
                  <a:pt x="18555" y="14986"/>
                  <a:pt x="18024" y="15219"/>
                  <a:pt x="17620" y="15644"/>
                </a:cubicBezTo>
                <a:cubicBezTo>
                  <a:pt x="17195" y="16069"/>
                  <a:pt x="17025" y="16579"/>
                  <a:pt x="16749" y="16877"/>
                </a:cubicBezTo>
                <a:cubicBezTo>
                  <a:pt x="16622" y="17026"/>
                  <a:pt x="16472" y="17132"/>
                  <a:pt x="16281" y="17217"/>
                </a:cubicBezTo>
                <a:cubicBezTo>
                  <a:pt x="16089" y="17302"/>
                  <a:pt x="15877" y="17344"/>
                  <a:pt x="15644" y="17387"/>
                </a:cubicBezTo>
                <a:cubicBezTo>
                  <a:pt x="15409" y="17409"/>
                  <a:pt x="15154" y="17429"/>
                  <a:pt x="14921" y="17451"/>
                </a:cubicBezTo>
                <a:cubicBezTo>
                  <a:pt x="14666" y="17472"/>
                  <a:pt x="14411" y="17494"/>
                  <a:pt x="14176" y="17514"/>
                </a:cubicBezTo>
                <a:cubicBezTo>
                  <a:pt x="13937" y="17525"/>
                  <a:pt x="13697" y="17531"/>
                  <a:pt x="13458" y="17531"/>
                </a:cubicBezTo>
                <a:cubicBezTo>
                  <a:pt x="12724" y="17531"/>
                  <a:pt x="12002" y="17468"/>
                  <a:pt x="11328" y="17259"/>
                </a:cubicBezTo>
                <a:cubicBezTo>
                  <a:pt x="10883" y="17111"/>
                  <a:pt x="10458" y="16899"/>
                  <a:pt x="10095" y="16622"/>
                </a:cubicBezTo>
                <a:cubicBezTo>
                  <a:pt x="9713" y="16346"/>
                  <a:pt x="9373" y="15984"/>
                  <a:pt x="8990" y="15644"/>
                </a:cubicBezTo>
                <a:cubicBezTo>
                  <a:pt x="8630" y="15304"/>
                  <a:pt x="8247" y="14943"/>
                  <a:pt x="7780" y="14666"/>
                </a:cubicBezTo>
                <a:cubicBezTo>
                  <a:pt x="7332" y="14369"/>
                  <a:pt x="6844" y="14156"/>
                  <a:pt x="6377" y="13986"/>
                </a:cubicBezTo>
                <a:cubicBezTo>
                  <a:pt x="5399" y="13646"/>
                  <a:pt x="4442" y="13413"/>
                  <a:pt x="3634" y="12923"/>
                </a:cubicBezTo>
                <a:cubicBezTo>
                  <a:pt x="2826" y="12435"/>
                  <a:pt x="2211" y="11670"/>
                  <a:pt x="1806" y="10798"/>
                </a:cubicBezTo>
                <a:cubicBezTo>
                  <a:pt x="1403" y="9905"/>
                  <a:pt x="1191" y="8950"/>
                  <a:pt x="1063" y="7972"/>
                </a:cubicBezTo>
                <a:cubicBezTo>
                  <a:pt x="936" y="6994"/>
                  <a:pt x="893" y="5974"/>
                  <a:pt x="786" y="4974"/>
                </a:cubicBezTo>
                <a:cubicBezTo>
                  <a:pt x="681" y="3976"/>
                  <a:pt x="488" y="2976"/>
                  <a:pt x="233" y="1998"/>
                </a:cubicBezTo>
                <a:lnTo>
                  <a:pt x="0" y="2063"/>
                </a:lnTo>
                <a:cubicBezTo>
                  <a:pt x="213" y="3041"/>
                  <a:pt x="361" y="4018"/>
                  <a:pt x="446" y="5017"/>
                </a:cubicBezTo>
                <a:cubicBezTo>
                  <a:pt x="510" y="5994"/>
                  <a:pt x="531" y="7015"/>
                  <a:pt x="638" y="8014"/>
                </a:cubicBezTo>
                <a:cubicBezTo>
                  <a:pt x="723" y="9035"/>
                  <a:pt x="936" y="10055"/>
                  <a:pt x="1339" y="10990"/>
                </a:cubicBezTo>
                <a:cubicBezTo>
                  <a:pt x="1764" y="11946"/>
                  <a:pt x="2423" y="12838"/>
                  <a:pt x="3336" y="13391"/>
                </a:cubicBezTo>
                <a:cubicBezTo>
                  <a:pt x="4229" y="13966"/>
                  <a:pt x="5229" y="14221"/>
                  <a:pt x="6142" y="14581"/>
                </a:cubicBezTo>
                <a:cubicBezTo>
                  <a:pt x="6610" y="14751"/>
                  <a:pt x="7057" y="14943"/>
                  <a:pt x="7439" y="15198"/>
                </a:cubicBezTo>
                <a:cubicBezTo>
                  <a:pt x="7842" y="15453"/>
                  <a:pt x="8183" y="15771"/>
                  <a:pt x="8545" y="16112"/>
                </a:cubicBezTo>
                <a:cubicBezTo>
                  <a:pt x="8905" y="16452"/>
                  <a:pt x="9267" y="16814"/>
                  <a:pt x="9692" y="17154"/>
                </a:cubicBezTo>
                <a:cubicBezTo>
                  <a:pt x="10118" y="17472"/>
                  <a:pt x="10606" y="17727"/>
                  <a:pt x="11116" y="17897"/>
                </a:cubicBezTo>
                <a:cubicBezTo>
                  <a:pt x="11869" y="18148"/>
                  <a:pt x="12646" y="18214"/>
                  <a:pt x="13412" y="18214"/>
                </a:cubicBezTo>
                <a:cubicBezTo>
                  <a:pt x="13683" y="18214"/>
                  <a:pt x="13952" y="18206"/>
                  <a:pt x="14219" y="18194"/>
                </a:cubicBezTo>
                <a:cubicBezTo>
                  <a:pt x="14474" y="18194"/>
                  <a:pt x="14709" y="18174"/>
                  <a:pt x="14964" y="18152"/>
                </a:cubicBezTo>
                <a:lnTo>
                  <a:pt x="15729" y="18089"/>
                </a:lnTo>
                <a:cubicBezTo>
                  <a:pt x="16004" y="18047"/>
                  <a:pt x="16281" y="17982"/>
                  <a:pt x="16557" y="17877"/>
                </a:cubicBezTo>
                <a:cubicBezTo>
                  <a:pt x="16834" y="17769"/>
                  <a:pt x="17110" y="17579"/>
                  <a:pt x="17280" y="17344"/>
                </a:cubicBezTo>
                <a:cubicBezTo>
                  <a:pt x="17662" y="16877"/>
                  <a:pt x="17832" y="16409"/>
                  <a:pt x="18109" y="16112"/>
                </a:cubicBezTo>
                <a:cubicBezTo>
                  <a:pt x="18385" y="15794"/>
                  <a:pt x="18790" y="15559"/>
                  <a:pt x="19235" y="15411"/>
                </a:cubicBezTo>
                <a:cubicBezTo>
                  <a:pt x="19682" y="15241"/>
                  <a:pt x="20170" y="15113"/>
                  <a:pt x="20660" y="14921"/>
                </a:cubicBezTo>
                <a:cubicBezTo>
                  <a:pt x="21148" y="14731"/>
                  <a:pt x="21616" y="14496"/>
                  <a:pt x="22041" y="14199"/>
                </a:cubicBezTo>
                <a:cubicBezTo>
                  <a:pt x="22466" y="13901"/>
                  <a:pt x="22848" y="13518"/>
                  <a:pt x="23125" y="13073"/>
                </a:cubicBezTo>
                <a:cubicBezTo>
                  <a:pt x="23401" y="12626"/>
                  <a:pt x="23528" y="12095"/>
                  <a:pt x="23528" y="11563"/>
                </a:cubicBezTo>
                <a:cubicBezTo>
                  <a:pt x="23551" y="11053"/>
                  <a:pt x="23443" y="10543"/>
                  <a:pt x="23296" y="10055"/>
                </a:cubicBezTo>
                <a:cubicBezTo>
                  <a:pt x="23168" y="9565"/>
                  <a:pt x="22998" y="9097"/>
                  <a:pt x="22848" y="8609"/>
                </a:cubicBezTo>
                <a:cubicBezTo>
                  <a:pt x="22721" y="8142"/>
                  <a:pt x="22593" y="7652"/>
                  <a:pt x="22551" y="7164"/>
                </a:cubicBezTo>
                <a:cubicBezTo>
                  <a:pt x="22530" y="6674"/>
                  <a:pt x="22551" y="6186"/>
                  <a:pt x="22636" y="5697"/>
                </a:cubicBezTo>
                <a:cubicBezTo>
                  <a:pt x="22721" y="5209"/>
                  <a:pt x="22870" y="4741"/>
                  <a:pt x="23061" y="4294"/>
                </a:cubicBezTo>
                <a:cubicBezTo>
                  <a:pt x="23273" y="3848"/>
                  <a:pt x="23528" y="3401"/>
                  <a:pt x="23763" y="2976"/>
                </a:cubicBezTo>
                <a:cubicBezTo>
                  <a:pt x="24018" y="2531"/>
                  <a:pt x="24231" y="2063"/>
                  <a:pt x="24336" y="1553"/>
                </a:cubicBezTo>
                <a:cubicBezTo>
                  <a:pt x="24421" y="1043"/>
                  <a:pt x="24401" y="490"/>
                  <a:pt x="24166"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4774209">
            <a:off x="7871532" y="-686721"/>
            <a:ext cx="1196215" cy="2454253"/>
          </a:xfrm>
          <a:custGeom>
            <a:avLst/>
            <a:gdLst/>
            <a:ahLst/>
            <a:cxnLst/>
            <a:rect l="l" t="t" r="r" b="b"/>
            <a:pathLst>
              <a:path w="17685" h="36284" extrusionOk="0">
                <a:moveTo>
                  <a:pt x="17600" y="1"/>
                </a:moveTo>
                <a:lnTo>
                  <a:pt x="14264" y="1341"/>
                </a:lnTo>
                <a:cubicBezTo>
                  <a:pt x="13136" y="1808"/>
                  <a:pt x="11968" y="2276"/>
                  <a:pt x="10990" y="3019"/>
                </a:cubicBezTo>
                <a:cubicBezTo>
                  <a:pt x="9863" y="3869"/>
                  <a:pt x="9162" y="4954"/>
                  <a:pt x="8992" y="6080"/>
                </a:cubicBezTo>
                <a:cubicBezTo>
                  <a:pt x="8950" y="6420"/>
                  <a:pt x="8950" y="6760"/>
                  <a:pt x="8950" y="7100"/>
                </a:cubicBezTo>
                <a:cubicBezTo>
                  <a:pt x="8950" y="7780"/>
                  <a:pt x="8950" y="8418"/>
                  <a:pt x="8588" y="8950"/>
                </a:cubicBezTo>
                <a:cubicBezTo>
                  <a:pt x="8375" y="9268"/>
                  <a:pt x="8078" y="9502"/>
                  <a:pt x="7737" y="9735"/>
                </a:cubicBezTo>
                <a:cubicBezTo>
                  <a:pt x="7377" y="10013"/>
                  <a:pt x="6994" y="10268"/>
                  <a:pt x="6782" y="10671"/>
                </a:cubicBezTo>
                <a:cubicBezTo>
                  <a:pt x="6527" y="11096"/>
                  <a:pt x="6484" y="11606"/>
                  <a:pt x="6442" y="12096"/>
                </a:cubicBezTo>
                <a:cubicBezTo>
                  <a:pt x="6420" y="12478"/>
                  <a:pt x="6399" y="12861"/>
                  <a:pt x="6272" y="13221"/>
                </a:cubicBezTo>
                <a:cubicBezTo>
                  <a:pt x="6037" y="13838"/>
                  <a:pt x="5527" y="14263"/>
                  <a:pt x="4996" y="14709"/>
                </a:cubicBezTo>
                <a:cubicBezTo>
                  <a:pt x="4677" y="14986"/>
                  <a:pt x="4359" y="15241"/>
                  <a:pt x="4104" y="15559"/>
                </a:cubicBezTo>
                <a:cubicBezTo>
                  <a:pt x="3444" y="16346"/>
                  <a:pt x="3169" y="17367"/>
                  <a:pt x="2913" y="18344"/>
                </a:cubicBezTo>
                <a:cubicBezTo>
                  <a:pt x="2701" y="19110"/>
                  <a:pt x="2466" y="19917"/>
                  <a:pt x="2063" y="20597"/>
                </a:cubicBezTo>
                <a:cubicBezTo>
                  <a:pt x="1871" y="20937"/>
                  <a:pt x="1616" y="21235"/>
                  <a:pt x="1383" y="21553"/>
                </a:cubicBezTo>
                <a:cubicBezTo>
                  <a:pt x="978" y="22043"/>
                  <a:pt x="575" y="22553"/>
                  <a:pt x="363" y="23168"/>
                </a:cubicBezTo>
                <a:cubicBezTo>
                  <a:pt x="1" y="24253"/>
                  <a:pt x="341" y="25401"/>
                  <a:pt x="681" y="26506"/>
                </a:cubicBezTo>
                <a:cubicBezTo>
                  <a:pt x="723" y="26697"/>
                  <a:pt x="788" y="26867"/>
                  <a:pt x="831" y="27037"/>
                </a:cubicBezTo>
                <a:cubicBezTo>
                  <a:pt x="1128" y="28057"/>
                  <a:pt x="1319" y="29142"/>
                  <a:pt x="1489" y="30205"/>
                </a:cubicBezTo>
                <a:cubicBezTo>
                  <a:pt x="1829" y="32202"/>
                  <a:pt x="2191" y="34263"/>
                  <a:pt x="3274" y="35986"/>
                </a:cubicBezTo>
                <a:cubicBezTo>
                  <a:pt x="3359" y="36134"/>
                  <a:pt x="3466" y="36261"/>
                  <a:pt x="3657" y="36283"/>
                </a:cubicBezTo>
                <a:lnTo>
                  <a:pt x="3679" y="36283"/>
                </a:lnTo>
                <a:cubicBezTo>
                  <a:pt x="3806" y="36283"/>
                  <a:pt x="3891" y="36198"/>
                  <a:pt x="3934" y="36091"/>
                </a:cubicBezTo>
                <a:cubicBezTo>
                  <a:pt x="3976" y="35986"/>
                  <a:pt x="3954" y="35901"/>
                  <a:pt x="3869" y="35836"/>
                </a:cubicBezTo>
                <a:lnTo>
                  <a:pt x="3742" y="36006"/>
                </a:lnTo>
                <a:cubicBezTo>
                  <a:pt x="3742" y="36006"/>
                  <a:pt x="3742" y="36028"/>
                  <a:pt x="3721" y="36049"/>
                </a:cubicBezTo>
                <a:cubicBezTo>
                  <a:pt x="3699" y="36071"/>
                  <a:pt x="3679" y="36071"/>
                  <a:pt x="3679" y="36071"/>
                </a:cubicBezTo>
                <a:cubicBezTo>
                  <a:pt x="3594" y="36071"/>
                  <a:pt x="3509" y="35964"/>
                  <a:pt x="3466" y="35879"/>
                </a:cubicBezTo>
                <a:cubicBezTo>
                  <a:pt x="2381" y="34178"/>
                  <a:pt x="2041" y="32138"/>
                  <a:pt x="1701" y="30162"/>
                </a:cubicBezTo>
                <a:cubicBezTo>
                  <a:pt x="1531" y="29120"/>
                  <a:pt x="1341" y="28014"/>
                  <a:pt x="1043" y="26994"/>
                </a:cubicBezTo>
                <a:cubicBezTo>
                  <a:pt x="1001" y="26804"/>
                  <a:pt x="936" y="26634"/>
                  <a:pt x="893" y="26464"/>
                </a:cubicBezTo>
                <a:cubicBezTo>
                  <a:pt x="553" y="25379"/>
                  <a:pt x="235" y="24253"/>
                  <a:pt x="575" y="23233"/>
                </a:cubicBezTo>
                <a:cubicBezTo>
                  <a:pt x="766" y="22658"/>
                  <a:pt x="1148" y="22170"/>
                  <a:pt x="1553" y="21681"/>
                </a:cubicBezTo>
                <a:cubicBezTo>
                  <a:pt x="1786" y="21363"/>
                  <a:pt x="2041" y="21065"/>
                  <a:pt x="2254" y="20725"/>
                </a:cubicBezTo>
                <a:cubicBezTo>
                  <a:pt x="2679" y="20002"/>
                  <a:pt x="2891" y="19195"/>
                  <a:pt x="3104" y="18387"/>
                </a:cubicBezTo>
                <a:cubicBezTo>
                  <a:pt x="3381" y="17387"/>
                  <a:pt x="3636" y="16452"/>
                  <a:pt x="4274" y="15709"/>
                </a:cubicBezTo>
                <a:cubicBezTo>
                  <a:pt x="4529" y="15389"/>
                  <a:pt x="4826" y="15134"/>
                  <a:pt x="5144" y="14879"/>
                </a:cubicBezTo>
                <a:cubicBezTo>
                  <a:pt x="5677" y="14434"/>
                  <a:pt x="6229" y="13966"/>
                  <a:pt x="6462" y="13286"/>
                </a:cubicBezTo>
                <a:cubicBezTo>
                  <a:pt x="6612" y="12903"/>
                  <a:pt x="6632" y="12499"/>
                  <a:pt x="6654" y="12116"/>
                </a:cubicBezTo>
                <a:cubicBezTo>
                  <a:pt x="6697" y="11628"/>
                  <a:pt x="6717" y="11160"/>
                  <a:pt x="6952" y="10778"/>
                </a:cubicBezTo>
                <a:cubicBezTo>
                  <a:pt x="7164" y="10416"/>
                  <a:pt x="7505" y="10183"/>
                  <a:pt x="7865" y="9905"/>
                </a:cubicBezTo>
                <a:cubicBezTo>
                  <a:pt x="8185" y="9672"/>
                  <a:pt x="8545" y="9417"/>
                  <a:pt x="8780" y="9077"/>
                </a:cubicBezTo>
                <a:cubicBezTo>
                  <a:pt x="9162" y="8482"/>
                  <a:pt x="9162" y="7780"/>
                  <a:pt x="9162" y="7100"/>
                </a:cubicBezTo>
                <a:cubicBezTo>
                  <a:pt x="9162" y="6760"/>
                  <a:pt x="9162" y="6442"/>
                  <a:pt x="9205" y="6122"/>
                </a:cubicBezTo>
                <a:cubicBezTo>
                  <a:pt x="9353" y="5039"/>
                  <a:pt x="10033" y="3997"/>
                  <a:pt x="11118" y="3189"/>
                </a:cubicBezTo>
                <a:cubicBezTo>
                  <a:pt x="12073" y="2446"/>
                  <a:pt x="13243" y="1999"/>
                  <a:pt x="14349" y="1553"/>
                </a:cubicBezTo>
                <a:lnTo>
                  <a:pt x="17685" y="193"/>
                </a:lnTo>
                <a:lnTo>
                  <a:pt x="17600" y="1"/>
                </a:ln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7"/>
          <p:cNvSpPr txBox="1">
            <a:spLocks noGrp="1"/>
          </p:cNvSpPr>
          <p:nvPr>
            <p:ph type="body" idx="1"/>
          </p:nvPr>
        </p:nvSpPr>
        <p:spPr>
          <a:xfrm>
            <a:off x="2513100" y="1462250"/>
            <a:ext cx="41178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73" name="Google Shape;73;p7"/>
          <p:cNvSpPr txBox="1">
            <a:spLocks noGrp="1"/>
          </p:cNvSpPr>
          <p:nvPr>
            <p:ph type="title"/>
          </p:nvPr>
        </p:nvSpPr>
        <p:spPr>
          <a:xfrm>
            <a:off x="713100" y="53940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7"/>
          <p:cNvSpPr/>
          <p:nvPr/>
        </p:nvSpPr>
        <p:spPr>
          <a:xfrm rot="-3599907" flipH="1">
            <a:off x="5261706" y="2935558"/>
            <a:ext cx="5149101" cy="3271538"/>
          </a:xfrm>
          <a:custGeom>
            <a:avLst/>
            <a:gdLst/>
            <a:ahLst/>
            <a:cxnLst/>
            <a:rect l="l" t="t" r="r" b="b"/>
            <a:pathLst>
              <a:path w="61022" h="38771" extrusionOk="0">
                <a:moveTo>
                  <a:pt x="56996" y="0"/>
                </a:moveTo>
                <a:cubicBezTo>
                  <a:pt x="56580" y="0"/>
                  <a:pt x="56100" y="257"/>
                  <a:pt x="55688" y="515"/>
                </a:cubicBezTo>
                <a:cubicBezTo>
                  <a:pt x="54242" y="1428"/>
                  <a:pt x="52882" y="2448"/>
                  <a:pt x="51607" y="3576"/>
                </a:cubicBezTo>
                <a:cubicBezTo>
                  <a:pt x="51330" y="3809"/>
                  <a:pt x="51032" y="4043"/>
                  <a:pt x="50714" y="4128"/>
                </a:cubicBezTo>
                <a:cubicBezTo>
                  <a:pt x="50625" y="4151"/>
                  <a:pt x="50540" y="4162"/>
                  <a:pt x="50461" y="4162"/>
                </a:cubicBezTo>
                <a:cubicBezTo>
                  <a:pt x="49369" y="4162"/>
                  <a:pt x="49202" y="2152"/>
                  <a:pt x="48141" y="2152"/>
                </a:cubicBezTo>
                <a:cubicBezTo>
                  <a:pt x="48055" y="2152"/>
                  <a:pt x="47964" y="2165"/>
                  <a:pt x="47866" y="2193"/>
                </a:cubicBezTo>
                <a:cubicBezTo>
                  <a:pt x="46378" y="2896"/>
                  <a:pt x="46463" y="4914"/>
                  <a:pt x="45378" y="6147"/>
                </a:cubicBezTo>
                <a:cubicBezTo>
                  <a:pt x="44848" y="6721"/>
                  <a:pt x="44125" y="7062"/>
                  <a:pt x="43445" y="7380"/>
                </a:cubicBezTo>
                <a:lnTo>
                  <a:pt x="41085" y="8464"/>
                </a:lnTo>
                <a:cubicBezTo>
                  <a:pt x="40767" y="8612"/>
                  <a:pt x="40469" y="8762"/>
                  <a:pt x="40150" y="8782"/>
                </a:cubicBezTo>
                <a:cubicBezTo>
                  <a:pt x="40082" y="8792"/>
                  <a:pt x="40016" y="8796"/>
                  <a:pt x="39952" y="8796"/>
                </a:cubicBezTo>
                <a:cubicBezTo>
                  <a:pt x="38980" y="8796"/>
                  <a:pt x="38477" y="7782"/>
                  <a:pt x="37599" y="7444"/>
                </a:cubicBezTo>
                <a:cubicBezTo>
                  <a:pt x="37174" y="7252"/>
                  <a:pt x="36644" y="7252"/>
                  <a:pt x="36133" y="7252"/>
                </a:cubicBezTo>
                <a:lnTo>
                  <a:pt x="32243" y="7252"/>
                </a:lnTo>
                <a:cubicBezTo>
                  <a:pt x="32053" y="7252"/>
                  <a:pt x="31840" y="7274"/>
                  <a:pt x="31648" y="7359"/>
                </a:cubicBezTo>
                <a:cubicBezTo>
                  <a:pt x="31245" y="7572"/>
                  <a:pt x="31138" y="8060"/>
                  <a:pt x="31010" y="8442"/>
                </a:cubicBezTo>
                <a:cubicBezTo>
                  <a:pt x="30373" y="10377"/>
                  <a:pt x="28057" y="11503"/>
                  <a:pt x="26144" y="12630"/>
                </a:cubicBezTo>
                <a:cubicBezTo>
                  <a:pt x="24911" y="13353"/>
                  <a:pt x="23551" y="14671"/>
                  <a:pt x="24018" y="15733"/>
                </a:cubicBezTo>
                <a:cubicBezTo>
                  <a:pt x="24081" y="15924"/>
                  <a:pt x="24231" y="16074"/>
                  <a:pt x="24251" y="16264"/>
                </a:cubicBezTo>
                <a:cubicBezTo>
                  <a:pt x="24379" y="16987"/>
                  <a:pt x="23274" y="17582"/>
                  <a:pt x="22466" y="17689"/>
                </a:cubicBezTo>
                <a:cubicBezTo>
                  <a:pt x="21638" y="17794"/>
                  <a:pt x="20660" y="17816"/>
                  <a:pt x="20128" y="18497"/>
                </a:cubicBezTo>
                <a:cubicBezTo>
                  <a:pt x="19915" y="18772"/>
                  <a:pt x="19830" y="19092"/>
                  <a:pt x="19597" y="19325"/>
                </a:cubicBezTo>
                <a:cubicBezTo>
                  <a:pt x="19087" y="19877"/>
                  <a:pt x="18195" y="19772"/>
                  <a:pt x="17620" y="20239"/>
                </a:cubicBezTo>
                <a:cubicBezTo>
                  <a:pt x="16600" y="21047"/>
                  <a:pt x="17535" y="22407"/>
                  <a:pt x="16940" y="23513"/>
                </a:cubicBezTo>
                <a:cubicBezTo>
                  <a:pt x="16409" y="24511"/>
                  <a:pt x="15006" y="24660"/>
                  <a:pt x="13901" y="24745"/>
                </a:cubicBezTo>
                <a:cubicBezTo>
                  <a:pt x="10755" y="24978"/>
                  <a:pt x="7482" y="26021"/>
                  <a:pt x="4569" y="27742"/>
                </a:cubicBezTo>
                <a:cubicBezTo>
                  <a:pt x="3987" y="28100"/>
                  <a:pt x="3320" y="28508"/>
                  <a:pt x="2702" y="28508"/>
                </a:cubicBezTo>
                <a:cubicBezTo>
                  <a:pt x="2623" y="28508"/>
                  <a:pt x="2544" y="28501"/>
                  <a:pt x="2466" y="28486"/>
                </a:cubicBezTo>
                <a:cubicBezTo>
                  <a:pt x="2019" y="28422"/>
                  <a:pt x="1701" y="28104"/>
                  <a:pt x="1276" y="27976"/>
                </a:cubicBezTo>
                <a:cubicBezTo>
                  <a:pt x="1185" y="27944"/>
                  <a:pt x="1082" y="27929"/>
                  <a:pt x="975" y="27929"/>
                </a:cubicBezTo>
                <a:cubicBezTo>
                  <a:pt x="579" y="27929"/>
                  <a:pt x="130" y="28139"/>
                  <a:pt x="63" y="28507"/>
                </a:cubicBezTo>
                <a:cubicBezTo>
                  <a:pt x="0" y="28719"/>
                  <a:pt x="128" y="28889"/>
                  <a:pt x="233" y="29059"/>
                </a:cubicBezTo>
                <a:cubicBezTo>
                  <a:pt x="1148" y="30377"/>
                  <a:pt x="2444" y="31419"/>
                  <a:pt x="4017" y="32078"/>
                </a:cubicBezTo>
                <a:cubicBezTo>
                  <a:pt x="4762" y="32375"/>
                  <a:pt x="5612" y="32630"/>
                  <a:pt x="5994" y="33290"/>
                </a:cubicBezTo>
                <a:cubicBezTo>
                  <a:pt x="6249" y="33757"/>
                  <a:pt x="6270" y="34373"/>
                  <a:pt x="6652" y="34735"/>
                </a:cubicBezTo>
                <a:cubicBezTo>
                  <a:pt x="6917" y="34984"/>
                  <a:pt x="7272" y="35068"/>
                  <a:pt x="7673" y="35068"/>
                </a:cubicBezTo>
                <a:cubicBezTo>
                  <a:pt x="8367" y="35068"/>
                  <a:pt x="9198" y="34816"/>
                  <a:pt x="9926" y="34735"/>
                </a:cubicBezTo>
                <a:cubicBezTo>
                  <a:pt x="10075" y="34720"/>
                  <a:pt x="10221" y="34713"/>
                  <a:pt x="10363" y="34713"/>
                </a:cubicBezTo>
                <a:cubicBezTo>
                  <a:pt x="13013" y="34713"/>
                  <a:pt x="14470" y="37233"/>
                  <a:pt x="16770" y="38241"/>
                </a:cubicBezTo>
                <a:cubicBezTo>
                  <a:pt x="17622" y="38615"/>
                  <a:pt x="18563" y="38771"/>
                  <a:pt x="19554" y="38771"/>
                </a:cubicBezTo>
                <a:cubicBezTo>
                  <a:pt x="21777" y="38771"/>
                  <a:pt x="24253" y="37989"/>
                  <a:pt x="26547" y="37136"/>
                </a:cubicBezTo>
                <a:cubicBezTo>
                  <a:pt x="27652" y="36733"/>
                  <a:pt x="28842" y="36223"/>
                  <a:pt x="29522" y="35288"/>
                </a:cubicBezTo>
                <a:cubicBezTo>
                  <a:pt x="30055" y="34543"/>
                  <a:pt x="30182" y="33630"/>
                  <a:pt x="30735" y="32907"/>
                </a:cubicBezTo>
                <a:cubicBezTo>
                  <a:pt x="31435" y="31972"/>
                  <a:pt x="32648" y="31525"/>
                  <a:pt x="33753" y="31079"/>
                </a:cubicBezTo>
                <a:cubicBezTo>
                  <a:pt x="38769" y="29081"/>
                  <a:pt x="43338" y="25786"/>
                  <a:pt x="47376" y="22067"/>
                </a:cubicBezTo>
                <a:cubicBezTo>
                  <a:pt x="51394" y="18369"/>
                  <a:pt x="54901" y="14203"/>
                  <a:pt x="58408" y="10080"/>
                </a:cubicBezTo>
                <a:cubicBezTo>
                  <a:pt x="59216" y="9122"/>
                  <a:pt x="60044" y="8124"/>
                  <a:pt x="60342" y="6997"/>
                </a:cubicBezTo>
                <a:cubicBezTo>
                  <a:pt x="61022" y="4511"/>
                  <a:pt x="59004" y="2301"/>
                  <a:pt x="57834" y="578"/>
                </a:cubicBezTo>
                <a:cubicBezTo>
                  <a:pt x="57686" y="365"/>
                  <a:pt x="57536" y="153"/>
                  <a:pt x="57281" y="48"/>
                </a:cubicBezTo>
                <a:cubicBezTo>
                  <a:pt x="57191" y="15"/>
                  <a:pt x="57095" y="0"/>
                  <a:pt x="56996"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rot="5988107" flipH="1">
            <a:off x="-1946613" y="-746706"/>
            <a:ext cx="5041547" cy="3203298"/>
          </a:xfrm>
          <a:custGeom>
            <a:avLst/>
            <a:gdLst/>
            <a:ahLst/>
            <a:cxnLst/>
            <a:rect l="l" t="t" r="r" b="b"/>
            <a:pathLst>
              <a:path w="61022" h="38771" extrusionOk="0">
                <a:moveTo>
                  <a:pt x="56996" y="0"/>
                </a:moveTo>
                <a:cubicBezTo>
                  <a:pt x="56580" y="0"/>
                  <a:pt x="56100" y="257"/>
                  <a:pt x="55688" y="515"/>
                </a:cubicBezTo>
                <a:cubicBezTo>
                  <a:pt x="54242" y="1428"/>
                  <a:pt x="52882" y="2448"/>
                  <a:pt x="51607" y="3576"/>
                </a:cubicBezTo>
                <a:cubicBezTo>
                  <a:pt x="51330" y="3809"/>
                  <a:pt x="51032" y="4043"/>
                  <a:pt x="50714" y="4128"/>
                </a:cubicBezTo>
                <a:cubicBezTo>
                  <a:pt x="50625" y="4151"/>
                  <a:pt x="50540" y="4162"/>
                  <a:pt x="50461" y="4162"/>
                </a:cubicBezTo>
                <a:cubicBezTo>
                  <a:pt x="49369" y="4162"/>
                  <a:pt x="49202" y="2152"/>
                  <a:pt x="48141" y="2152"/>
                </a:cubicBezTo>
                <a:cubicBezTo>
                  <a:pt x="48055" y="2152"/>
                  <a:pt x="47964" y="2165"/>
                  <a:pt x="47866" y="2193"/>
                </a:cubicBezTo>
                <a:cubicBezTo>
                  <a:pt x="46378" y="2896"/>
                  <a:pt x="46463" y="4914"/>
                  <a:pt x="45378" y="6147"/>
                </a:cubicBezTo>
                <a:cubicBezTo>
                  <a:pt x="44848" y="6721"/>
                  <a:pt x="44125" y="7062"/>
                  <a:pt x="43445" y="7380"/>
                </a:cubicBezTo>
                <a:lnTo>
                  <a:pt x="41085" y="8464"/>
                </a:lnTo>
                <a:cubicBezTo>
                  <a:pt x="40767" y="8612"/>
                  <a:pt x="40469" y="8762"/>
                  <a:pt x="40150" y="8782"/>
                </a:cubicBezTo>
                <a:cubicBezTo>
                  <a:pt x="40082" y="8792"/>
                  <a:pt x="40016" y="8796"/>
                  <a:pt x="39952" y="8796"/>
                </a:cubicBezTo>
                <a:cubicBezTo>
                  <a:pt x="38980" y="8796"/>
                  <a:pt x="38477" y="7782"/>
                  <a:pt x="37599" y="7444"/>
                </a:cubicBezTo>
                <a:cubicBezTo>
                  <a:pt x="37174" y="7252"/>
                  <a:pt x="36644" y="7252"/>
                  <a:pt x="36133" y="7252"/>
                </a:cubicBezTo>
                <a:lnTo>
                  <a:pt x="32243" y="7252"/>
                </a:lnTo>
                <a:cubicBezTo>
                  <a:pt x="32053" y="7252"/>
                  <a:pt x="31840" y="7274"/>
                  <a:pt x="31648" y="7359"/>
                </a:cubicBezTo>
                <a:cubicBezTo>
                  <a:pt x="31245" y="7572"/>
                  <a:pt x="31138" y="8060"/>
                  <a:pt x="31010" y="8442"/>
                </a:cubicBezTo>
                <a:cubicBezTo>
                  <a:pt x="30373" y="10377"/>
                  <a:pt x="28057" y="11503"/>
                  <a:pt x="26144" y="12630"/>
                </a:cubicBezTo>
                <a:cubicBezTo>
                  <a:pt x="24911" y="13353"/>
                  <a:pt x="23551" y="14671"/>
                  <a:pt x="24018" y="15733"/>
                </a:cubicBezTo>
                <a:cubicBezTo>
                  <a:pt x="24081" y="15924"/>
                  <a:pt x="24231" y="16074"/>
                  <a:pt x="24251" y="16264"/>
                </a:cubicBezTo>
                <a:cubicBezTo>
                  <a:pt x="24379" y="16987"/>
                  <a:pt x="23274" y="17582"/>
                  <a:pt x="22466" y="17689"/>
                </a:cubicBezTo>
                <a:cubicBezTo>
                  <a:pt x="21638" y="17794"/>
                  <a:pt x="20660" y="17816"/>
                  <a:pt x="20128" y="18497"/>
                </a:cubicBezTo>
                <a:cubicBezTo>
                  <a:pt x="19915" y="18772"/>
                  <a:pt x="19830" y="19092"/>
                  <a:pt x="19597" y="19325"/>
                </a:cubicBezTo>
                <a:cubicBezTo>
                  <a:pt x="19087" y="19877"/>
                  <a:pt x="18195" y="19772"/>
                  <a:pt x="17620" y="20239"/>
                </a:cubicBezTo>
                <a:cubicBezTo>
                  <a:pt x="16600" y="21047"/>
                  <a:pt x="17535" y="22407"/>
                  <a:pt x="16940" y="23513"/>
                </a:cubicBezTo>
                <a:cubicBezTo>
                  <a:pt x="16409" y="24511"/>
                  <a:pt x="15006" y="24660"/>
                  <a:pt x="13901" y="24745"/>
                </a:cubicBezTo>
                <a:cubicBezTo>
                  <a:pt x="10755" y="24978"/>
                  <a:pt x="7482" y="26021"/>
                  <a:pt x="4569" y="27742"/>
                </a:cubicBezTo>
                <a:cubicBezTo>
                  <a:pt x="3987" y="28100"/>
                  <a:pt x="3320" y="28508"/>
                  <a:pt x="2702" y="28508"/>
                </a:cubicBezTo>
                <a:cubicBezTo>
                  <a:pt x="2623" y="28508"/>
                  <a:pt x="2544" y="28501"/>
                  <a:pt x="2466" y="28486"/>
                </a:cubicBezTo>
                <a:cubicBezTo>
                  <a:pt x="2019" y="28422"/>
                  <a:pt x="1701" y="28104"/>
                  <a:pt x="1276" y="27976"/>
                </a:cubicBezTo>
                <a:cubicBezTo>
                  <a:pt x="1185" y="27944"/>
                  <a:pt x="1082" y="27929"/>
                  <a:pt x="975" y="27929"/>
                </a:cubicBezTo>
                <a:cubicBezTo>
                  <a:pt x="579" y="27929"/>
                  <a:pt x="130" y="28139"/>
                  <a:pt x="63" y="28507"/>
                </a:cubicBezTo>
                <a:cubicBezTo>
                  <a:pt x="0" y="28719"/>
                  <a:pt x="128" y="28889"/>
                  <a:pt x="233" y="29059"/>
                </a:cubicBezTo>
                <a:cubicBezTo>
                  <a:pt x="1148" y="30377"/>
                  <a:pt x="2444" y="31419"/>
                  <a:pt x="4017" y="32078"/>
                </a:cubicBezTo>
                <a:cubicBezTo>
                  <a:pt x="4762" y="32375"/>
                  <a:pt x="5612" y="32630"/>
                  <a:pt x="5994" y="33290"/>
                </a:cubicBezTo>
                <a:cubicBezTo>
                  <a:pt x="6249" y="33757"/>
                  <a:pt x="6270" y="34373"/>
                  <a:pt x="6652" y="34735"/>
                </a:cubicBezTo>
                <a:cubicBezTo>
                  <a:pt x="6917" y="34984"/>
                  <a:pt x="7272" y="35068"/>
                  <a:pt x="7673" y="35068"/>
                </a:cubicBezTo>
                <a:cubicBezTo>
                  <a:pt x="8367" y="35068"/>
                  <a:pt x="9198" y="34816"/>
                  <a:pt x="9926" y="34735"/>
                </a:cubicBezTo>
                <a:cubicBezTo>
                  <a:pt x="10075" y="34720"/>
                  <a:pt x="10221" y="34713"/>
                  <a:pt x="10363" y="34713"/>
                </a:cubicBezTo>
                <a:cubicBezTo>
                  <a:pt x="13013" y="34713"/>
                  <a:pt x="14470" y="37233"/>
                  <a:pt x="16770" y="38241"/>
                </a:cubicBezTo>
                <a:cubicBezTo>
                  <a:pt x="17622" y="38615"/>
                  <a:pt x="18563" y="38771"/>
                  <a:pt x="19554" y="38771"/>
                </a:cubicBezTo>
                <a:cubicBezTo>
                  <a:pt x="21777" y="38771"/>
                  <a:pt x="24253" y="37989"/>
                  <a:pt x="26547" y="37136"/>
                </a:cubicBezTo>
                <a:cubicBezTo>
                  <a:pt x="27652" y="36733"/>
                  <a:pt x="28842" y="36223"/>
                  <a:pt x="29522" y="35288"/>
                </a:cubicBezTo>
                <a:cubicBezTo>
                  <a:pt x="30055" y="34543"/>
                  <a:pt x="30182" y="33630"/>
                  <a:pt x="30735" y="32907"/>
                </a:cubicBezTo>
                <a:cubicBezTo>
                  <a:pt x="31435" y="31972"/>
                  <a:pt x="32648" y="31525"/>
                  <a:pt x="33753" y="31079"/>
                </a:cubicBezTo>
                <a:cubicBezTo>
                  <a:pt x="38769" y="29081"/>
                  <a:pt x="43338" y="25786"/>
                  <a:pt x="47376" y="22067"/>
                </a:cubicBezTo>
                <a:cubicBezTo>
                  <a:pt x="51394" y="18369"/>
                  <a:pt x="54901" y="14203"/>
                  <a:pt x="58408" y="10080"/>
                </a:cubicBezTo>
                <a:cubicBezTo>
                  <a:pt x="59216" y="9122"/>
                  <a:pt x="60044" y="8124"/>
                  <a:pt x="60342" y="6997"/>
                </a:cubicBezTo>
                <a:cubicBezTo>
                  <a:pt x="61022" y="4511"/>
                  <a:pt x="59004" y="2301"/>
                  <a:pt x="57834" y="578"/>
                </a:cubicBezTo>
                <a:cubicBezTo>
                  <a:pt x="57686" y="365"/>
                  <a:pt x="57536" y="153"/>
                  <a:pt x="57281" y="48"/>
                </a:cubicBezTo>
                <a:cubicBezTo>
                  <a:pt x="57191" y="15"/>
                  <a:pt x="57095" y="0"/>
                  <a:pt x="56996" y="0"/>
                </a:cubicBezTo>
                <a:close/>
              </a:path>
            </a:pathLst>
          </a:custGeom>
          <a:gradFill>
            <a:gsLst>
              <a:gs pos="0">
                <a:schemeClr val="dk2"/>
              </a:gs>
              <a:gs pos="16000">
                <a:schemeClr val="lt2"/>
              </a:gs>
              <a:gs pos="33000">
                <a:schemeClr val="accent1"/>
              </a:gs>
              <a:gs pos="6700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flipH="1">
            <a:off x="-213453" y="3727075"/>
            <a:ext cx="1575228" cy="1804356"/>
          </a:xfrm>
          <a:custGeom>
            <a:avLst/>
            <a:gdLst/>
            <a:ahLst/>
            <a:cxnLst/>
            <a:rect l="l" t="t" r="r" b="b"/>
            <a:pathLst>
              <a:path w="29225" h="33476" extrusionOk="0">
                <a:moveTo>
                  <a:pt x="25101" y="0"/>
                </a:moveTo>
                <a:cubicBezTo>
                  <a:pt x="24486" y="0"/>
                  <a:pt x="23869" y="43"/>
                  <a:pt x="23273" y="148"/>
                </a:cubicBezTo>
                <a:cubicBezTo>
                  <a:pt x="22211" y="318"/>
                  <a:pt x="21191" y="638"/>
                  <a:pt x="20235" y="1083"/>
                </a:cubicBezTo>
                <a:cubicBezTo>
                  <a:pt x="19278" y="1551"/>
                  <a:pt x="18407" y="2168"/>
                  <a:pt x="17599" y="2869"/>
                </a:cubicBezTo>
                <a:cubicBezTo>
                  <a:pt x="16792" y="3571"/>
                  <a:pt x="16026" y="4314"/>
                  <a:pt x="15219" y="4974"/>
                </a:cubicBezTo>
                <a:cubicBezTo>
                  <a:pt x="14411" y="5654"/>
                  <a:pt x="13539" y="6249"/>
                  <a:pt x="12604" y="6609"/>
                </a:cubicBezTo>
                <a:cubicBezTo>
                  <a:pt x="12349" y="6674"/>
                  <a:pt x="12136" y="6780"/>
                  <a:pt x="11881" y="6822"/>
                </a:cubicBezTo>
                <a:cubicBezTo>
                  <a:pt x="11626" y="6887"/>
                  <a:pt x="11393" y="6950"/>
                  <a:pt x="11138" y="6992"/>
                </a:cubicBezTo>
                <a:cubicBezTo>
                  <a:pt x="10628" y="7099"/>
                  <a:pt x="10075" y="7184"/>
                  <a:pt x="9543" y="7332"/>
                </a:cubicBezTo>
                <a:cubicBezTo>
                  <a:pt x="9267" y="7417"/>
                  <a:pt x="8990" y="7524"/>
                  <a:pt x="8735" y="7652"/>
                </a:cubicBezTo>
                <a:cubicBezTo>
                  <a:pt x="8460" y="7779"/>
                  <a:pt x="8205" y="7949"/>
                  <a:pt x="7970" y="8140"/>
                </a:cubicBezTo>
                <a:cubicBezTo>
                  <a:pt x="7737" y="8352"/>
                  <a:pt x="7525" y="8587"/>
                  <a:pt x="7355" y="8842"/>
                </a:cubicBezTo>
                <a:cubicBezTo>
                  <a:pt x="7185" y="9097"/>
                  <a:pt x="7057" y="9373"/>
                  <a:pt x="6950" y="9628"/>
                </a:cubicBezTo>
                <a:cubicBezTo>
                  <a:pt x="6737" y="10180"/>
                  <a:pt x="6632" y="10712"/>
                  <a:pt x="6482" y="11200"/>
                </a:cubicBezTo>
                <a:cubicBezTo>
                  <a:pt x="6355" y="11711"/>
                  <a:pt x="6207" y="12221"/>
                  <a:pt x="6057" y="12710"/>
                </a:cubicBezTo>
                <a:cubicBezTo>
                  <a:pt x="5739" y="13709"/>
                  <a:pt x="5399" y="14708"/>
                  <a:pt x="5017" y="15686"/>
                </a:cubicBezTo>
                <a:cubicBezTo>
                  <a:pt x="4229" y="17619"/>
                  <a:pt x="3231" y="19512"/>
                  <a:pt x="2019" y="21233"/>
                </a:cubicBezTo>
                <a:cubicBezTo>
                  <a:pt x="1424" y="22105"/>
                  <a:pt x="723" y="22933"/>
                  <a:pt x="361" y="23953"/>
                </a:cubicBezTo>
                <a:cubicBezTo>
                  <a:pt x="0" y="24974"/>
                  <a:pt x="21" y="26079"/>
                  <a:pt x="21" y="27121"/>
                </a:cubicBezTo>
                <a:lnTo>
                  <a:pt x="85" y="30309"/>
                </a:lnTo>
                <a:cubicBezTo>
                  <a:pt x="85" y="31372"/>
                  <a:pt x="128" y="32435"/>
                  <a:pt x="128" y="33475"/>
                </a:cubicBezTo>
                <a:lnTo>
                  <a:pt x="340" y="33475"/>
                </a:lnTo>
                <a:cubicBezTo>
                  <a:pt x="298" y="32413"/>
                  <a:pt x="276" y="31350"/>
                  <a:pt x="233" y="30309"/>
                </a:cubicBezTo>
                <a:lnTo>
                  <a:pt x="148" y="27121"/>
                </a:lnTo>
                <a:cubicBezTo>
                  <a:pt x="128" y="26079"/>
                  <a:pt x="148" y="24996"/>
                  <a:pt x="511" y="24018"/>
                </a:cubicBezTo>
                <a:cubicBezTo>
                  <a:pt x="871" y="23018"/>
                  <a:pt x="1551" y="22210"/>
                  <a:pt x="2189" y="21360"/>
                </a:cubicBezTo>
                <a:cubicBezTo>
                  <a:pt x="3444" y="19639"/>
                  <a:pt x="4591" y="17832"/>
                  <a:pt x="5569" y="15919"/>
                </a:cubicBezTo>
                <a:cubicBezTo>
                  <a:pt x="6037" y="14963"/>
                  <a:pt x="6482" y="13986"/>
                  <a:pt x="6865" y="12986"/>
                </a:cubicBezTo>
                <a:cubicBezTo>
                  <a:pt x="7057" y="12476"/>
                  <a:pt x="7227" y="11966"/>
                  <a:pt x="7375" y="11456"/>
                </a:cubicBezTo>
                <a:cubicBezTo>
                  <a:pt x="7545" y="10945"/>
                  <a:pt x="7673" y="10435"/>
                  <a:pt x="7865" y="9990"/>
                </a:cubicBezTo>
                <a:cubicBezTo>
                  <a:pt x="8035" y="9543"/>
                  <a:pt x="8268" y="9160"/>
                  <a:pt x="8608" y="8885"/>
                </a:cubicBezTo>
                <a:cubicBezTo>
                  <a:pt x="8757" y="8735"/>
                  <a:pt x="8970" y="8630"/>
                  <a:pt x="9160" y="8502"/>
                </a:cubicBezTo>
                <a:cubicBezTo>
                  <a:pt x="9373" y="8395"/>
                  <a:pt x="9585" y="8310"/>
                  <a:pt x="9820" y="8225"/>
                </a:cubicBezTo>
                <a:cubicBezTo>
                  <a:pt x="10755" y="7907"/>
                  <a:pt x="11861" y="7737"/>
                  <a:pt x="12881" y="7227"/>
                </a:cubicBezTo>
                <a:cubicBezTo>
                  <a:pt x="13879" y="6717"/>
                  <a:pt x="14687" y="5972"/>
                  <a:pt x="15431" y="5229"/>
                </a:cubicBezTo>
                <a:cubicBezTo>
                  <a:pt x="16197" y="4464"/>
                  <a:pt x="16897" y="3676"/>
                  <a:pt x="17662" y="2954"/>
                </a:cubicBezTo>
                <a:cubicBezTo>
                  <a:pt x="18427" y="2231"/>
                  <a:pt x="19320" y="1615"/>
                  <a:pt x="20255" y="1168"/>
                </a:cubicBezTo>
                <a:cubicBezTo>
                  <a:pt x="21213" y="701"/>
                  <a:pt x="22233" y="383"/>
                  <a:pt x="23273" y="233"/>
                </a:cubicBezTo>
                <a:cubicBezTo>
                  <a:pt x="23826" y="148"/>
                  <a:pt x="24379" y="106"/>
                  <a:pt x="24931" y="106"/>
                </a:cubicBezTo>
                <a:cubicBezTo>
                  <a:pt x="25441" y="106"/>
                  <a:pt x="25931" y="128"/>
                  <a:pt x="26441" y="213"/>
                </a:cubicBezTo>
                <a:cubicBezTo>
                  <a:pt x="26696" y="233"/>
                  <a:pt x="26951" y="276"/>
                  <a:pt x="27206" y="340"/>
                </a:cubicBezTo>
                <a:cubicBezTo>
                  <a:pt x="27334" y="383"/>
                  <a:pt x="27462" y="403"/>
                  <a:pt x="27589" y="446"/>
                </a:cubicBezTo>
                <a:lnTo>
                  <a:pt x="27972" y="553"/>
                </a:lnTo>
                <a:cubicBezTo>
                  <a:pt x="28227" y="616"/>
                  <a:pt x="28460" y="723"/>
                  <a:pt x="28715" y="808"/>
                </a:cubicBezTo>
                <a:cubicBezTo>
                  <a:pt x="28842" y="850"/>
                  <a:pt x="28949" y="913"/>
                  <a:pt x="28992" y="978"/>
                </a:cubicBezTo>
                <a:cubicBezTo>
                  <a:pt x="29012" y="1020"/>
                  <a:pt x="29012" y="998"/>
                  <a:pt x="28992" y="1020"/>
                </a:cubicBezTo>
                <a:lnTo>
                  <a:pt x="28970" y="1020"/>
                </a:lnTo>
                <a:cubicBezTo>
                  <a:pt x="28970" y="1041"/>
                  <a:pt x="28992" y="1041"/>
                  <a:pt x="28992" y="1041"/>
                </a:cubicBezTo>
                <a:lnTo>
                  <a:pt x="28800" y="1148"/>
                </a:lnTo>
                <a:cubicBezTo>
                  <a:pt x="28822" y="1211"/>
                  <a:pt x="28907" y="1253"/>
                  <a:pt x="28970" y="1253"/>
                </a:cubicBezTo>
                <a:lnTo>
                  <a:pt x="28992" y="1253"/>
                </a:lnTo>
                <a:cubicBezTo>
                  <a:pt x="29055" y="1253"/>
                  <a:pt x="29097" y="1211"/>
                  <a:pt x="29140" y="1168"/>
                </a:cubicBezTo>
                <a:cubicBezTo>
                  <a:pt x="29182" y="1148"/>
                  <a:pt x="29204" y="1083"/>
                  <a:pt x="29225" y="1020"/>
                </a:cubicBezTo>
                <a:cubicBezTo>
                  <a:pt x="29225" y="956"/>
                  <a:pt x="29204" y="913"/>
                  <a:pt x="29182" y="871"/>
                </a:cubicBezTo>
                <a:cubicBezTo>
                  <a:pt x="29055" y="701"/>
                  <a:pt x="28907" y="680"/>
                  <a:pt x="28779" y="638"/>
                </a:cubicBezTo>
                <a:cubicBezTo>
                  <a:pt x="28524" y="553"/>
                  <a:pt x="28269" y="446"/>
                  <a:pt x="28014" y="383"/>
                </a:cubicBezTo>
                <a:lnTo>
                  <a:pt x="27632" y="298"/>
                </a:lnTo>
                <a:cubicBezTo>
                  <a:pt x="27504" y="255"/>
                  <a:pt x="27376" y="233"/>
                  <a:pt x="27227" y="213"/>
                </a:cubicBezTo>
                <a:cubicBezTo>
                  <a:pt x="27099" y="191"/>
                  <a:pt x="26972" y="148"/>
                  <a:pt x="26844" y="128"/>
                </a:cubicBezTo>
                <a:lnTo>
                  <a:pt x="26441" y="85"/>
                </a:lnTo>
                <a:cubicBezTo>
                  <a:pt x="25994" y="21"/>
                  <a:pt x="25549" y="0"/>
                  <a:pt x="25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2700000" flipH="1">
            <a:off x="-299871" y="4728136"/>
            <a:ext cx="1032900" cy="371458"/>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599966" flipH="1">
            <a:off x="-510280" y="4580940"/>
            <a:ext cx="1851450" cy="665831"/>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7"/>
          <p:cNvGrpSpPr/>
          <p:nvPr/>
        </p:nvGrpSpPr>
        <p:grpSpPr>
          <a:xfrm>
            <a:off x="7744584" y="-658476"/>
            <a:ext cx="1964890" cy="2182283"/>
            <a:chOff x="7744584" y="-658476"/>
            <a:chExt cx="1964890" cy="2182283"/>
          </a:xfrm>
        </p:grpSpPr>
        <p:sp>
          <p:nvSpPr>
            <p:cNvPr id="80" name="Google Shape;80;p7"/>
            <p:cNvSpPr/>
            <p:nvPr/>
          </p:nvSpPr>
          <p:spPr>
            <a:xfrm flipH="1">
              <a:off x="8142692" y="-136713"/>
              <a:ext cx="1268328" cy="1244882"/>
            </a:xfrm>
            <a:custGeom>
              <a:avLst/>
              <a:gdLst/>
              <a:ahLst/>
              <a:cxnLst/>
              <a:rect l="l" t="t" r="r" b="b"/>
              <a:pathLst>
                <a:path w="25912" h="25433" extrusionOk="0">
                  <a:moveTo>
                    <a:pt x="25664" y="1"/>
                  </a:moveTo>
                  <a:cubicBezTo>
                    <a:pt x="25635" y="1"/>
                    <a:pt x="25603" y="11"/>
                    <a:pt x="25571" y="33"/>
                  </a:cubicBezTo>
                  <a:lnTo>
                    <a:pt x="25634" y="140"/>
                  </a:lnTo>
                  <a:cubicBezTo>
                    <a:pt x="25656" y="118"/>
                    <a:pt x="25677" y="118"/>
                    <a:pt x="25699" y="118"/>
                  </a:cubicBezTo>
                  <a:cubicBezTo>
                    <a:pt x="25741" y="160"/>
                    <a:pt x="25804" y="288"/>
                    <a:pt x="25804" y="395"/>
                  </a:cubicBezTo>
                  <a:cubicBezTo>
                    <a:pt x="25741" y="2073"/>
                    <a:pt x="25634" y="3753"/>
                    <a:pt x="25464" y="5431"/>
                  </a:cubicBezTo>
                  <a:cubicBezTo>
                    <a:pt x="25422" y="5729"/>
                    <a:pt x="25401" y="6134"/>
                    <a:pt x="25209" y="6452"/>
                  </a:cubicBezTo>
                  <a:cubicBezTo>
                    <a:pt x="24976" y="6856"/>
                    <a:pt x="24529" y="7111"/>
                    <a:pt x="24126" y="7324"/>
                  </a:cubicBezTo>
                  <a:cubicBezTo>
                    <a:pt x="23849" y="7451"/>
                    <a:pt x="23551" y="7579"/>
                    <a:pt x="23254" y="7706"/>
                  </a:cubicBezTo>
                  <a:cubicBezTo>
                    <a:pt x="22531" y="8024"/>
                    <a:pt x="21766" y="8344"/>
                    <a:pt x="21150" y="8875"/>
                  </a:cubicBezTo>
                  <a:cubicBezTo>
                    <a:pt x="20958" y="9045"/>
                    <a:pt x="20788" y="9237"/>
                    <a:pt x="20618" y="9407"/>
                  </a:cubicBezTo>
                  <a:cubicBezTo>
                    <a:pt x="20150" y="9874"/>
                    <a:pt x="19725" y="10320"/>
                    <a:pt x="19130" y="10447"/>
                  </a:cubicBezTo>
                  <a:cubicBezTo>
                    <a:pt x="19003" y="10470"/>
                    <a:pt x="18833" y="10470"/>
                    <a:pt x="18705" y="10490"/>
                  </a:cubicBezTo>
                  <a:cubicBezTo>
                    <a:pt x="18472" y="10490"/>
                    <a:pt x="18237" y="10512"/>
                    <a:pt x="18025" y="10597"/>
                  </a:cubicBezTo>
                  <a:cubicBezTo>
                    <a:pt x="17707" y="10725"/>
                    <a:pt x="17494" y="10980"/>
                    <a:pt x="17367" y="11170"/>
                  </a:cubicBezTo>
                  <a:cubicBezTo>
                    <a:pt x="16835" y="12042"/>
                    <a:pt x="17027" y="13105"/>
                    <a:pt x="17217" y="14103"/>
                  </a:cubicBezTo>
                  <a:cubicBezTo>
                    <a:pt x="17409" y="15081"/>
                    <a:pt x="17600" y="16101"/>
                    <a:pt x="17132" y="16931"/>
                  </a:cubicBezTo>
                  <a:cubicBezTo>
                    <a:pt x="16857" y="17399"/>
                    <a:pt x="16410" y="17739"/>
                    <a:pt x="15964" y="18079"/>
                  </a:cubicBezTo>
                  <a:cubicBezTo>
                    <a:pt x="15772" y="18227"/>
                    <a:pt x="15559" y="18397"/>
                    <a:pt x="15369" y="18567"/>
                  </a:cubicBezTo>
                  <a:cubicBezTo>
                    <a:pt x="14689" y="19184"/>
                    <a:pt x="14199" y="19970"/>
                    <a:pt x="13731" y="20757"/>
                  </a:cubicBezTo>
                  <a:cubicBezTo>
                    <a:pt x="13434" y="21287"/>
                    <a:pt x="13116" y="21820"/>
                    <a:pt x="12733" y="22308"/>
                  </a:cubicBezTo>
                  <a:cubicBezTo>
                    <a:pt x="11436" y="23903"/>
                    <a:pt x="9290" y="24986"/>
                    <a:pt x="6802" y="25241"/>
                  </a:cubicBezTo>
                  <a:cubicBezTo>
                    <a:pt x="6296" y="25296"/>
                    <a:pt x="5788" y="25320"/>
                    <a:pt x="5282" y="25320"/>
                  </a:cubicBezTo>
                  <a:cubicBezTo>
                    <a:pt x="3449" y="25320"/>
                    <a:pt x="1638" y="25001"/>
                    <a:pt x="23" y="24668"/>
                  </a:cubicBezTo>
                  <a:lnTo>
                    <a:pt x="1" y="24795"/>
                  </a:lnTo>
                  <a:cubicBezTo>
                    <a:pt x="1616" y="25113"/>
                    <a:pt x="3466" y="25433"/>
                    <a:pt x="5315" y="25433"/>
                  </a:cubicBezTo>
                  <a:cubicBezTo>
                    <a:pt x="5804" y="25433"/>
                    <a:pt x="6314" y="25411"/>
                    <a:pt x="6802" y="25368"/>
                  </a:cubicBezTo>
                  <a:cubicBezTo>
                    <a:pt x="9333" y="25093"/>
                    <a:pt x="11521" y="24008"/>
                    <a:pt x="12818" y="22372"/>
                  </a:cubicBezTo>
                  <a:cubicBezTo>
                    <a:pt x="13201" y="21882"/>
                    <a:pt x="13519" y="21352"/>
                    <a:pt x="13839" y="20820"/>
                  </a:cubicBezTo>
                  <a:cubicBezTo>
                    <a:pt x="14306" y="20055"/>
                    <a:pt x="14774" y="19247"/>
                    <a:pt x="15432" y="18652"/>
                  </a:cubicBezTo>
                  <a:cubicBezTo>
                    <a:pt x="15624" y="18482"/>
                    <a:pt x="15837" y="18334"/>
                    <a:pt x="16027" y="18164"/>
                  </a:cubicBezTo>
                  <a:cubicBezTo>
                    <a:pt x="16495" y="17844"/>
                    <a:pt x="16942" y="17484"/>
                    <a:pt x="17239" y="16994"/>
                  </a:cubicBezTo>
                  <a:cubicBezTo>
                    <a:pt x="17707" y="16123"/>
                    <a:pt x="17515" y="15081"/>
                    <a:pt x="17345" y="14083"/>
                  </a:cubicBezTo>
                  <a:cubicBezTo>
                    <a:pt x="17154" y="13105"/>
                    <a:pt x="16962" y="12063"/>
                    <a:pt x="17472" y="11235"/>
                  </a:cubicBezTo>
                  <a:cubicBezTo>
                    <a:pt x="17579" y="11065"/>
                    <a:pt x="17770" y="10810"/>
                    <a:pt x="18067" y="10703"/>
                  </a:cubicBezTo>
                  <a:cubicBezTo>
                    <a:pt x="18260" y="10617"/>
                    <a:pt x="18472" y="10617"/>
                    <a:pt x="18705" y="10597"/>
                  </a:cubicBezTo>
                  <a:cubicBezTo>
                    <a:pt x="18855" y="10597"/>
                    <a:pt x="19003" y="10575"/>
                    <a:pt x="19152" y="10555"/>
                  </a:cubicBezTo>
                  <a:cubicBezTo>
                    <a:pt x="19790" y="10427"/>
                    <a:pt x="20257" y="9937"/>
                    <a:pt x="20703" y="9492"/>
                  </a:cubicBezTo>
                  <a:cubicBezTo>
                    <a:pt x="20873" y="9300"/>
                    <a:pt x="21043" y="9130"/>
                    <a:pt x="21235" y="8960"/>
                  </a:cubicBezTo>
                  <a:cubicBezTo>
                    <a:pt x="21830" y="8450"/>
                    <a:pt x="22573" y="8132"/>
                    <a:pt x="23296" y="7812"/>
                  </a:cubicBezTo>
                  <a:lnTo>
                    <a:pt x="24189" y="7429"/>
                  </a:lnTo>
                  <a:cubicBezTo>
                    <a:pt x="24593" y="7217"/>
                    <a:pt x="25061" y="6941"/>
                    <a:pt x="25316" y="6494"/>
                  </a:cubicBezTo>
                  <a:cubicBezTo>
                    <a:pt x="25507" y="6154"/>
                    <a:pt x="25549" y="5751"/>
                    <a:pt x="25571" y="5431"/>
                  </a:cubicBezTo>
                  <a:cubicBezTo>
                    <a:pt x="25741" y="3773"/>
                    <a:pt x="25869" y="2073"/>
                    <a:pt x="25911" y="415"/>
                  </a:cubicBezTo>
                  <a:cubicBezTo>
                    <a:pt x="25911" y="267"/>
                    <a:pt x="25847" y="97"/>
                    <a:pt x="25741" y="33"/>
                  </a:cubicBezTo>
                  <a:cubicBezTo>
                    <a:pt x="25720" y="11"/>
                    <a:pt x="25693" y="1"/>
                    <a:pt x="2566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flipH="1">
              <a:off x="7744584" y="-118733"/>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flipH="1">
              <a:off x="8254584" y="-336181"/>
              <a:ext cx="1044540" cy="1643804"/>
            </a:xfrm>
            <a:custGeom>
              <a:avLst/>
              <a:gdLst/>
              <a:ahLst/>
              <a:cxnLst/>
              <a:rect l="l" t="t" r="r" b="b"/>
              <a:pathLst>
                <a:path w="21340" h="33583" extrusionOk="0">
                  <a:moveTo>
                    <a:pt x="19597" y="0"/>
                  </a:moveTo>
                  <a:cubicBezTo>
                    <a:pt x="19490" y="0"/>
                    <a:pt x="19385" y="63"/>
                    <a:pt x="19342" y="148"/>
                  </a:cubicBezTo>
                  <a:cubicBezTo>
                    <a:pt x="19277" y="233"/>
                    <a:pt x="19300" y="340"/>
                    <a:pt x="19362" y="425"/>
                  </a:cubicBezTo>
                  <a:lnTo>
                    <a:pt x="19532" y="276"/>
                  </a:lnTo>
                  <a:cubicBezTo>
                    <a:pt x="19532" y="255"/>
                    <a:pt x="19555" y="255"/>
                    <a:pt x="19575" y="233"/>
                  </a:cubicBezTo>
                  <a:lnTo>
                    <a:pt x="19597" y="233"/>
                  </a:lnTo>
                  <a:cubicBezTo>
                    <a:pt x="19682" y="255"/>
                    <a:pt x="19725" y="340"/>
                    <a:pt x="19767" y="446"/>
                  </a:cubicBezTo>
                  <a:cubicBezTo>
                    <a:pt x="20553" y="2296"/>
                    <a:pt x="20575" y="4357"/>
                    <a:pt x="20575" y="6355"/>
                  </a:cubicBezTo>
                  <a:cubicBezTo>
                    <a:pt x="20595" y="7439"/>
                    <a:pt x="20595" y="8545"/>
                    <a:pt x="20723" y="9607"/>
                  </a:cubicBezTo>
                  <a:cubicBezTo>
                    <a:pt x="20745" y="9798"/>
                    <a:pt x="20765" y="9968"/>
                    <a:pt x="20787" y="10160"/>
                  </a:cubicBezTo>
                  <a:cubicBezTo>
                    <a:pt x="20935" y="11265"/>
                    <a:pt x="21085" y="12433"/>
                    <a:pt x="20575" y="13391"/>
                  </a:cubicBezTo>
                  <a:cubicBezTo>
                    <a:pt x="20298" y="13921"/>
                    <a:pt x="19852" y="14326"/>
                    <a:pt x="19385" y="14751"/>
                  </a:cubicBezTo>
                  <a:cubicBezTo>
                    <a:pt x="19087" y="15026"/>
                    <a:pt x="18789" y="15281"/>
                    <a:pt x="18534" y="15601"/>
                  </a:cubicBezTo>
                  <a:cubicBezTo>
                    <a:pt x="17982" y="16217"/>
                    <a:pt x="17642" y="17004"/>
                    <a:pt x="17302" y="17747"/>
                  </a:cubicBezTo>
                  <a:cubicBezTo>
                    <a:pt x="16876" y="18682"/>
                    <a:pt x="16472" y="19575"/>
                    <a:pt x="15729" y="20213"/>
                  </a:cubicBezTo>
                  <a:cubicBezTo>
                    <a:pt x="15431" y="20468"/>
                    <a:pt x="15069" y="20680"/>
                    <a:pt x="14729" y="20893"/>
                  </a:cubicBezTo>
                  <a:cubicBezTo>
                    <a:pt x="14134" y="21255"/>
                    <a:pt x="13518" y="21615"/>
                    <a:pt x="13156" y="22253"/>
                  </a:cubicBezTo>
                  <a:cubicBezTo>
                    <a:pt x="12966" y="22593"/>
                    <a:pt x="12881" y="22998"/>
                    <a:pt x="12773" y="23358"/>
                  </a:cubicBezTo>
                  <a:cubicBezTo>
                    <a:pt x="12668" y="23848"/>
                    <a:pt x="12561" y="24293"/>
                    <a:pt x="12263" y="24634"/>
                  </a:cubicBezTo>
                  <a:cubicBezTo>
                    <a:pt x="12008" y="24953"/>
                    <a:pt x="11648" y="25144"/>
                    <a:pt x="11243" y="25336"/>
                  </a:cubicBezTo>
                  <a:cubicBezTo>
                    <a:pt x="10883" y="25526"/>
                    <a:pt x="10500" y="25718"/>
                    <a:pt x="10203" y="26036"/>
                  </a:cubicBezTo>
                  <a:cubicBezTo>
                    <a:pt x="9735" y="26546"/>
                    <a:pt x="9607" y="27249"/>
                    <a:pt x="9500" y="27929"/>
                  </a:cubicBezTo>
                  <a:cubicBezTo>
                    <a:pt x="9437" y="28247"/>
                    <a:pt x="9395" y="28587"/>
                    <a:pt x="9288" y="28884"/>
                  </a:cubicBezTo>
                  <a:cubicBezTo>
                    <a:pt x="8970" y="29927"/>
                    <a:pt x="8140" y="30840"/>
                    <a:pt x="6950" y="31457"/>
                  </a:cubicBezTo>
                  <a:cubicBezTo>
                    <a:pt x="5867" y="32030"/>
                    <a:pt x="4654" y="32307"/>
                    <a:pt x="3486" y="32562"/>
                  </a:cubicBezTo>
                  <a:lnTo>
                    <a:pt x="0" y="33348"/>
                  </a:lnTo>
                  <a:lnTo>
                    <a:pt x="43" y="33583"/>
                  </a:lnTo>
                  <a:lnTo>
                    <a:pt x="3549" y="32795"/>
                  </a:lnTo>
                  <a:cubicBezTo>
                    <a:pt x="4739" y="32520"/>
                    <a:pt x="5952" y="32243"/>
                    <a:pt x="7057" y="31670"/>
                  </a:cubicBezTo>
                  <a:cubicBezTo>
                    <a:pt x="8310" y="31010"/>
                    <a:pt x="9182" y="30054"/>
                    <a:pt x="9522" y="28949"/>
                  </a:cubicBezTo>
                  <a:cubicBezTo>
                    <a:pt x="9607" y="28629"/>
                    <a:pt x="9670" y="28289"/>
                    <a:pt x="9735" y="27971"/>
                  </a:cubicBezTo>
                  <a:cubicBezTo>
                    <a:pt x="9840" y="27291"/>
                    <a:pt x="9947" y="26654"/>
                    <a:pt x="10373" y="26186"/>
                  </a:cubicBezTo>
                  <a:cubicBezTo>
                    <a:pt x="10628" y="25909"/>
                    <a:pt x="10988" y="25739"/>
                    <a:pt x="11350" y="25548"/>
                  </a:cubicBezTo>
                  <a:cubicBezTo>
                    <a:pt x="11753" y="25356"/>
                    <a:pt x="12158" y="25144"/>
                    <a:pt x="12456" y="24783"/>
                  </a:cubicBezTo>
                  <a:cubicBezTo>
                    <a:pt x="12773" y="24401"/>
                    <a:pt x="12901" y="23911"/>
                    <a:pt x="13008" y="23423"/>
                  </a:cubicBezTo>
                  <a:cubicBezTo>
                    <a:pt x="13093" y="23061"/>
                    <a:pt x="13178" y="22678"/>
                    <a:pt x="13369" y="22360"/>
                  </a:cubicBezTo>
                  <a:cubicBezTo>
                    <a:pt x="13688" y="21785"/>
                    <a:pt x="14261" y="21445"/>
                    <a:pt x="14856" y="21085"/>
                  </a:cubicBezTo>
                  <a:cubicBezTo>
                    <a:pt x="15197" y="20872"/>
                    <a:pt x="15559" y="20660"/>
                    <a:pt x="15877" y="20383"/>
                  </a:cubicBezTo>
                  <a:cubicBezTo>
                    <a:pt x="16664" y="19725"/>
                    <a:pt x="17089" y="18767"/>
                    <a:pt x="17514" y="17832"/>
                  </a:cubicBezTo>
                  <a:cubicBezTo>
                    <a:pt x="17832" y="17109"/>
                    <a:pt x="18194" y="16344"/>
                    <a:pt x="18704" y="15749"/>
                  </a:cubicBezTo>
                  <a:cubicBezTo>
                    <a:pt x="18937" y="15452"/>
                    <a:pt x="19235" y="15176"/>
                    <a:pt x="19532" y="14921"/>
                  </a:cubicBezTo>
                  <a:cubicBezTo>
                    <a:pt x="20000" y="14496"/>
                    <a:pt x="20490" y="14071"/>
                    <a:pt x="20787" y="13496"/>
                  </a:cubicBezTo>
                  <a:cubicBezTo>
                    <a:pt x="21340" y="12476"/>
                    <a:pt x="21170" y="11286"/>
                    <a:pt x="21020" y="10138"/>
                  </a:cubicBezTo>
                  <a:cubicBezTo>
                    <a:pt x="21000" y="9947"/>
                    <a:pt x="20978" y="9755"/>
                    <a:pt x="20957" y="9585"/>
                  </a:cubicBezTo>
                  <a:cubicBezTo>
                    <a:pt x="20830" y="8522"/>
                    <a:pt x="20830" y="7417"/>
                    <a:pt x="20808" y="6355"/>
                  </a:cubicBezTo>
                  <a:cubicBezTo>
                    <a:pt x="20808" y="4336"/>
                    <a:pt x="20787" y="2253"/>
                    <a:pt x="19980" y="361"/>
                  </a:cubicBezTo>
                  <a:cubicBezTo>
                    <a:pt x="19915" y="213"/>
                    <a:pt x="19830" y="43"/>
                    <a:pt x="19660"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flipH="1">
              <a:off x="8076658" y="-363244"/>
              <a:ext cx="1400388" cy="1697940"/>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flipH="1">
              <a:off x="8024766" y="-658476"/>
              <a:ext cx="1661523" cy="1831126"/>
            </a:xfrm>
            <a:custGeom>
              <a:avLst/>
              <a:gdLst/>
              <a:ahLst/>
              <a:cxnLst/>
              <a:rect l="l" t="t" r="r" b="b"/>
              <a:pathLst>
                <a:path w="33945" h="37410" extrusionOk="0">
                  <a:moveTo>
                    <a:pt x="32499" y="1"/>
                  </a:moveTo>
                  <a:lnTo>
                    <a:pt x="32074" y="193"/>
                  </a:lnTo>
                  <a:cubicBezTo>
                    <a:pt x="32690" y="1511"/>
                    <a:pt x="33455" y="3466"/>
                    <a:pt x="33094" y="5357"/>
                  </a:cubicBezTo>
                  <a:cubicBezTo>
                    <a:pt x="32817" y="6739"/>
                    <a:pt x="31947" y="7993"/>
                    <a:pt x="31182" y="9077"/>
                  </a:cubicBezTo>
                  <a:cubicBezTo>
                    <a:pt x="30246" y="10438"/>
                    <a:pt x="29076" y="12116"/>
                    <a:pt x="27419" y="12861"/>
                  </a:cubicBezTo>
                  <a:cubicBezTo>
                    <a:pt x="27101" y="12988"/>
                    <a:pt x="26761" y="13116"/>
                    <a:pt x="26420" y="13221"/>
                  </a:cubicBezTo>
                  <a:cubicBezTo>
                    <a:pt x="25953" y="13371"/>
                    <a:pt x="25463" y="13519"/>
                    <a:pt x="25038" y="13774"/>
                  </a:cubicBezTo>
                  <a:cubicBezTo>
                    <a:pt x="23785" y="14454"/>
                    <a:pt x="23062" y="15709"/>
                    <a:pt x="22360" y="16899"/>
                  </a:cubicBezTo>
                  <a:cubicBezTo>
                    <a:pt x="21850" y="17792"/>
                    <a:pt x="21297" y="18705"/>
                    <a:pt x="20575" y="19385"/>
                  </a:cubicBezTo>
                  <a:cubicBezTo>
                    <a:pt x="20192" y="19725"/>
                    <a:pt x="19747" y="20045"/>
                    <a:pt x="19299" y="20320"/>
                  </a:cubicBezTo>
                  <a:cubicBezTo>
                    <a:pt x="18471" y="20873"/>
                    <a:pt x="17621" y="21448"/>
                    <a:pt x="17174" y="22383"/>
                  </a:cubicBezTo>
                  <a:cubicBezTo>
                    <a:pt x="16771" y="23191"/>
                    <a:pt x="16771" y="24083"/>
                    <a:pt x="16771" y="24954"/>
                  </a:cubicBezTo>
                  <a:cubicBezTo>
                    <a:pt x="16791" y="25699"/>
                    <a:pt x="16791" y="26379"/>
                    <a:pt x="16579" y="27016"/>
                  </a:cubicBezTo>
                  <a:cubicBezTo>
                    <a:pt x="16281" y="27909"/>
                    <a:pt x="15558" y="28717"/>
                    <a:pt x="14538" y="29290"/>
                  </a:cubicBezTo>
                  <a:cubicBezTo>
                    <a:pt x="13668" y="29780"/>
                    <a:pt x="12668" y="30098"/>
                    <a:pt x="11712" y="30375"/>
                  </a:cubicBezTo>
                  <a:lnTo>
                    <a:pt x="11520" y="30438"/>
                  </a:lnTo>
                  <a:cubicBezTo>
                    <a:pt x="8822" y="31245"/>
                    <a:pt x="5994" y="32223"/>
                    <a:pt x="3443" y="33838"/>
                  </a:cubicBezTo>
                  <a:cubicBezTo>
                    <a:pt x="1850" y="34859"/>
                    <a:pt x="723" y="35943"/>
                    <a:pt x="0" y="37176"/>
                  </a:cubicBezTo>
                  <a:lnTo>
                    <a:pt x="405" y="37409"/>
                  </a:lnTo>
                  <a:cubicBezTo>
                    <a:pt x="1085" y="36261"/>
                    <a:pt x="2168" y="35221"/>
                    <a:pt x="3698" y="34221"/>
                  </a:cubicBezTo>
                  <a:cubicBezTo>
                    <a:pt x="6186" y="32628"/>
                    <a:pt x="8992" y="31670"/>
                    <a:pt x="11648" y="30885"/>
                  </a:cubicBezTo>
                  <a:lnTo>
                    <a:pt x="11840" y="30820"/>
                  </a:lnTo>
                  <a:cubicBezTo>
                    <a:pt x="12817" y="30523"/>
                    <a:pt x="13858" y="30225"/>
                    <a:pt x="14773" y="29695"/>
                  </a:cubicBezTo>
                  <a:cubicBezTo>
                    <a:pt x="15899" y="29057"/>
                    <a:pt x="16686" y="28164"/>
                    <a:pt x="17026" y="27164"/>
                  </a:cubicBezTo>
                  <a:cubicBezTo>
                    <a:pt x="17238" y="26442"/>
                    <a:pt x="17238" y="25699"/>
                    <a:pt x="17238" y="24954"/>
                  </a:cubicBezTo>
                  <a:cubicBezTo>
                    <a:pt x="17238" y="24104"/>
                    <a:pt x="17238" y="23296"/>
                    <a:pt x="17579" y="22573"/>
                  </a:cubicBezTo>
                  <a:cubicBezTo>
                    <a:pt x="17982" y="21766"/>
                    <a:pt x="18747" y="21256"/>
                    <a:pt x="19554" y="20703"/>
                  </a:cubicBezTo>
                  <a:cubicBezTo>
                    <a:pt x="20002" y="20405"/>
                    <a:pt x="20469" y="20108"/>
                    <a:pt x="20894" y="19725"/>
                  </a:cubicBezTo>
                  <a:cubicBezTo>
                    <a:pt x="21680" y="19003"/>
                    <a:pt x="22232" y="18047"/>
                    <a:pt x="22765" y="17132"/>
                  </a:cubicBezTo>
                  <a:cubicBezTo>
                    <a:pt x="23465" y="15942"/>
                    <a:pt x="24125" y="14794"/>
                    <a:pt x="25251" y="14179"/>
                  </a:cubicBezTo>
                  <a:cubicBezTo>
                    <a:pt x="25655" y="13944"/>
                    <a:pt x="26101" y="13796"/>
                    <a:pt x="26568" y="13646"/>
                  </a:cubicBezTo>
                  <a:cubicBezTo>
                    <a:pt x="26908" y="13541"/>
                    <a:pt x="27271" y="13434"/>
                    <a:pt x="27611" y="13264"/>
                  </a:cubicBezTo>
                  <a:cubicBezTo>
                    <a:pt x="29396" y="12478"/>
                    <a:pt x="30586" y="10735"/>
                    <a:pt x="31564" y="9353"/>
                  </a:cubicBezTo>
                  <a:cubicBezTo>
                    <a:pt x="32350" y="8205"/>
                    <a:pt x="33242" y="6930"/>
                    <a:pt x="33540" y="5442"/>
                  </a:cubicBezTo>
                  <a:cubicBezTo>
                    <a:pt x="33945" y="3424"/>
                    <a:pt x="33137" y="1361"/>
                    <a:pt x="32499"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7"/>
          <p:cNvSpPr/>
          <p:nvPr/>
        </p:nvSpPr>
        <p:spPr>
          <a:xfrm flipH="1">
            <a:off x="7896984" y="33667"/>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5"/>
        </a:solidFill>
        <a:effectLst/>
      </p:bgPr>
    </p:bg>
    <p:spTree>
      <p:nvGrpSpPr>
        <p:cNvPr id="1" name="Shape 86"/>
        <p:cNvGrpSpPr/>
        <p:nvPr/>
      </p:nvGrpSpPr>
      <p:grpSpPr>
        <a:xfrm>
          <a:off x="0" y="0"/>
          <a:ext cx="0" cy="0"/>
          <a:chOff x="0" y="0"/>
          <a:chExt cx="0" cy="0"/>
        </a:xfrm>
      </p:grpSpPr>
      <p:sp>
        <p:nvSpPr>
          <p:cNvPr id="87" name="Google Shape;87;p8"/>
          <p:cNvSpPr txBox="1">
            <a:spLocks noGrp="1"/>
          </p:cNvSpPr>
          <p:nvPr>
            <p:ph type="title"/>
          </p:nvPr>
        </p:nvSpPr>
        <p:spPr>
          <a:xfrm>
            <a:off x="1648350" y="1307100"/>
            <a:ext cx="58473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8" name="Google Shape;88;p8"/>
          <p:cNvSpPr/>
          <p:nvPr/>
        </p:nvSpPr>
        <p:spPr>
          <a:xfrm rot="-1830695">
            <a:off x="8378846" y="2738480"/>
            <a:ext cx="2341914" cy="2682563"/>
          </a:xfrm>
          <a:custGeom>
            <a:avLst/>
            <a:gdLst/>
            <a:ahLst/>
            <a:cxnLst/>
            <a:rect l="l" t="t" r="r" b="b"/>
            <a:pathLst>
              <a:path w="29225" h="33476" extrusionOk="0">
                <a:moveTo>
                  <a:pt x="25101" y="0"/>
                </a:moveTo>
                <a:cubicBezTo>
                  <a:pt x="24486" y="0"/>
                  <a:pt x="23869" y="43"/>
                  <a:pt x="23273" y="148"/>
                </a:cubicBezTo>
                <a:cubicBezTo>
                  <a:pt x="22211" y="318"/>
                  <a:pt x="21191" y="638"/>
                  <a:pt x="20235" y="1083"/>
                </a:cubicBezTo>
                <a:cubicBezTo>
                  <a:pt x="19278" y="1551"/>
                  <a:pt x="18407" y="2168"/>
                  <a:pt x="17599" y="2869"/>
                </a:cubicBezTo>
                <a:cubicBezTo>
                  <a:pt x="16792" y="3571"/>
                  <a:pt x="16026" y="4314"/>
                  <a:pt x="15219" y="4974"/>
                </a:cubicBezTo>
                <a:cubicBezTo>
                  <a:pt x="14411" y="5654"/>
                  <a:pt x="13539" y="6249"/>
                  <a:pt x="12604" y="6609"/>
                </a:cubicBezTo>
                <a:cubicBezTo>
                  <a:pt x="12349" y="6674"/>
                  <a:pt x="12136" y="6780"/>
                  <a:pt x="11881" y="6822"/>
                </a:cubicBezTo>
                <a:cubicBezTo>
                  <a:pt x="11626" y="6887"/>
                  <a:pt x="11393" y="6950"/>
                  <a:pt x="11138" y="6992"/>
                </a:cubicBezTo>
                <a:cubicBezTo>
                  <a:pt x="10628" y="7099"/>
                  <a:pt x="10075" y="7184"/>
                  <a:pt x="9543" y="7332"/>
                </a:cubicBezTo>
                <a:cubicBezTo>
                  <a:pt x="9267" y="7417"/>
                  <a:pt x="8990" y="7524"/>
                  <a:pt x="8735" y="7652"/>
                </a:cubicBezTo>
                <a:cubicBezTo>
                  <a:pt x="8460" y="7779"/>
                  <a:pt x="8205" y="7949"/>
                  <a:pt x="7970" y="8140"/>
                </a:cubicBezTo>
                <a:cubicBezTo>
                  <a:pt x="7737" y="8352"/>
                  <a:pt x="7525" y="8587"/>
                  <a:pt x="7355" y="8842"/>
                </a:cubicBezTo>
                <a:cubicBezTo>
                  <a:pt x="7185" y="9097"/>
                  <a:pt x="7057" y="9373"/>
                  <a:pt x="6950" y="9628"/>
                </a:cubicBezTo>
                <a:cubicBezTo>
                  <a:pt x="6737" y="10180"/>
                  <a:pt x="6632" y="10712"/>
                  <a:pt x="6482" y="11200"/>
                </a:cubicBezTo>
                <a:cubicBezTo>
                  <a:pt x="6355" y="11711"/>
                  <a:pt x="6207" y="12221"/>
                  <a:pt x="6057" y="12710"/>
                </a:cubicBezTo>
                <a:cubicBezTo>
                  <a:pt x="5739" y="13709"/>
                  <a:pt x="5399" y="14708"/>
                  <a:pt x="5017" y="15686"/>
                </a:cubicBezTo>
                <a:cubicBezTo>
                  <a:pt x="4229" y="17619"/>
                  <a:pt x="3231" y="19512"/>
                  <a:pt x="2019" y="21233"/>
                </a:cubicBezTo>
                <a:cubicBezTo>
                  <a:pt x="1424" y="22105"/>
                  <a:pt x="723" y="22933"/>
                  <a:pt x="361" y="23953"/>
                </a:cubicBezTo>
                <a:cubicBezTo>
                  <a:pt x="0" y="24974"/>
                  <a:pt x="21" y="26079"/>
                  <a:pt x="21" y="27121"/>
                </a:cubicBezTo>
                <a:lnTo>
                  <a:pt x="85" y="30309"/>
                </a:lnTo>
                <a:cubicBezTo>
                  <a:pt x="85" y="31372"/>
                  <a:pt x="128" y="32435"/>
                  <a:pt x="128" y="33475"/>
                </a:cubicBezTo>
                <a:lnTo>
                  <a:pt x="340" y="33475"/>
                </a:lnTo>
                <a:cubicBezTo>
                  <a:pt x="298" y="32413"/>
                  <a:pt x="276" y="31350"/>
                  <a:pt x="233" y="30309"/>
                </a:cubicBezTo>
                <a:lnTo>
                  <a:pt x="148" y="27121"/>
                </a:lnTo>
                <a:cubicBezTo>
                  <a:pt x="128" y="26079"/>
                  <a:pt x="148" y="24996"/>
                  <a:pt x="511" y="24018"/>
                </a:cubicBezTo>
                <a:cubicBezTo>
                  <a:pt x="871" y="23018"/>
                  <a:pt x="1551" y="22210"/>
                  <a:pt x="2189" y="21360"/>
                </a:cubicBezTo>
                <a:cubicBezTo>
                  <a:pt x="3444" y="19639"/>
                  <a:pt x="4591" y="17832"/>
                  <a:pt x="5569" y="15919"/>
                </a:cubicBezTo>
                <a:cubicBezTo>
                  <a:pt x="6037" y="14963"/>
                  <a:pt x="6482" y="13986"/>
                  <a:pt x="6865" y="12986"/>
                </a:cubicBezTo>
                <a:cubicBezTo>
                  <a:pt x="7057" y="12476"/>
                  <a:pt x="7227" y="11966"/>
                  <a:pt x="7375" y="11456"/>
                </a:cubicBezTo>
                <a:cubicBezTo>
                  <a:pt x="7545" y="10945"/>
                  <a:pt x="7673" y="10435"/>
                  <a:pt x="7865" y="9990"/>
                </a:cubicBezTo>
                <a:cubicBezTo>
                  <a:pt x="8035" y="9543"/>
                  <a:pt x="8268" y="9160"/>
                  <a:pt x="8608" y="8885"/>
                </a:cubicBezTo>
                <a:cubicBezTo>
                  <a:pt x="8757" y="8735"/>
                  <a:pt x="8970" y="8630"/>
                  <a:pt x="9160" y="8502"/>
                </a:cubicBezTo>
                <a:cubicBezTo>
                  <a:pt x="9373" y="8395"/>
                  <a:pt x="9585" y="8310"/>
                  <a:pt x="9820" y="8225"/>
                </a:cubicBezTo>
                <a:cubicBezTo>
                  <a:pt x="10755" y="7907"/>
                  <a:pt x="11861" y="7737"/>
                  <a:pt x="12881" y="7227"/>
                </a:cubicBezTo>
                <a:cubicBezTo>
                  <a:pt x="13879" y="6717"/>
                  <a:pt x="14687" y="5972"/>
                  <a:pt x="15431" y="5229"/>
                </a:cubicBezTo>
                <a:cubicBezTo>
                  <a:pt x="16197" y="4464"/>
                  <a:pt x="16897" y="3676"/>
                  <a:pt x="17662" y="2954"/>
                </a:cubicBezTo>
                <a:cubicBezTo>
                  <a:pt x="18427" y="2231"/>
                  <a:pt x="19320" y="1615"/>
                  <a:pt x="20255" y="1168"/>
                </a:cubicBezTo>
                <a:cubicBezTo>
                  <a:pt x="21213" y="701"/>
                  <a:pt x="22233" y="383"/>
                  <a:pt x="23273" y="233"/>
                </a:cubicBezTo>
                <a:cubicBezTo>
                  <a:pt x="23826" y="148"/>
                  <a:pt x="24379" y="106"/>
                  <a:pt x="24931" y="106"/>
                </a:cubicBezTo>
                <a:cubicBezTo>
                  <a:pt x="25441" y="106"/>
                  <a:pt x="25931" y="128"/>
                  <a:pt x="26441" y="213"/>
                </a:cubicBezTo>
                <a:cubicBezTo>
                  <a:pt x="26696" y="233"/>
                  <a:pt x="26951" y="276"/>
                  <a:pt x="27206" y="340"/>
                </a:cubicBezTo>
                <a:cubicBezTo>
                  <a:pt x="27334" y="383"/>
                  <a:pt x="27462" y="403"/>
                  <a:pt x="27589" y="446"/>
                </a:cubicBezTo>
                <a:lnTo>
                  <a:pt x="27972" y="553"/>
                </a:lnTo>
                <a:cubicBezTo>
                  <a:pt x="28227" y="616"/>
                  <a:pt x="28460" y="723"/>
                  <a:pt x="28715" y="808"/>
                </a:cubicBezTo>
                <a:cubicBezTo>
                  <a:pt x="28842" y="850"/>
                  <a:pt x="28949" y="913"/>
                  <a:pt x="28992" y="978"/>
                </a:cubicBezTo>
                <a:cubicBezTo>
                  <a:pt x="29012" y="1020"/>
                  <a:pt x="29012" y="998"/>
                  <a:pt x="28992" y="1020"/>
                </a:cubicBezTo>
                <a:lnTo>
                  <a:pt x="28970" y="1020"/>
                </a:lnTo>
                <a:cubicBezTo>
                  <a:pt x="28970" y="1041"/>
                  <a:pt x="28992" y="1041"/>
                  <a:pt x="28992" y="1041"/>
                </a:cubicBezTo>
                <a:lnTo>
                  <a:pt x="28800" y="1148"/>
                </a:lnTo>
                <a:cubicBezTo>
                  <a:pt x="28822" y="1211"/>
                  <a:pt x="28907" y="1253"/>
                  <a:pt x="28970" y="1253"/>
                </a:cubicBezTo>
                <a:lnTo>
                  <a:pt x="28992" y="1253"/>
                </a:lnTo>
                <a:cubicBezTo>
                  <a:pt x="29055" y="1253"/>
                  <a:pt x="29097" y="1211"/>
                  <a:pt x="29140" y="1168"/>
                </a:cubicBezTo>
                <a:cubicBezTo>
                  <a:pt x="29182" y="1148"/>
                  <a:pt x="29204" y="1083"/>
                  <a:pt x="29225" y="1020"/>
                </a:cubicBezTo>
                <a:cubicBezTo>
                  <a:pt x="29225" y="956"/>
                  <a:pt x="29204" y="913"/>
                  <a:pt x="29182" y="871"/>
                </a:cubicBezTo>
                <a:cubicBezTo>
                  <a:pt x="29055" y="701"/>
                  <a:pt x="28907" y="680"/>
                  <a:pt x="28779" y="638"/>
                </a:cubicBezTo>
                <a:cubicBezTo>
                  <a:pt x="28524" y="553"/>
                  <a:pt x="28269" y="446"/>
                  <a:pt x="28014" y="383"/>
                </a:cubicBezTo>
                <a:lnTo>
                  <a:pt x="27632" y="298"/>
                </a:lnTo>
                <a:cubicBezTo>
                  <a:pt x="27504" y="255"/>
                  <a:pt x="27376" y="233"/>
                  <a:pt x="27227" y="213"/>
                </a:cubicBezTo>
                <a:cubicBezTo>
                  <a:pt x="27099" y="191"/>
                  <a:pt x="26972" y="148"/>
                  <a:pt x="26844" y="128"/>
                </a:cubicBezTo>
                <a:lnTo>
                  <a:pt x="26441" y="85"/>
                </a:lnTo>
                <a:cubicBezTo>
                  <a:pt x="25994" y="21"/>
                  <a:pt x="25549" y="0"/>
                  <a:pt x="25101" y="0"/>
                </a:cubicBezTo>
                <a:close/>
              </a:path>
            </a:pathLst>
          </a:custGeom>
          <a:gradFill>
            <a:gsLst>
              <a:gs pos="0">
                <a:schemeClr val="dk2"/>
              </a:gs>
              <a:gs pos="16000">
                <a:schemeClr val="lt2"/>
              </a:gs>
              <a:gs pos="33000">
                <a:schemeClr val="accent1"/>
              </a:gs>
              <a:gs pos="67000">
                <a:schemeClr val="accent2"/>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rot="8999956">
            <a:off x="-401781" y="3821825"/>
            <a:ext cx="1964847" cy="2182235"/>
            <a:chOff x="7744584" y="-658476"/>
            <a:chExt cx="1964890" cy="2182283"/>
          </a:xfrm>
        </p:grpSpPr>
        <p:sp>
          <p:nvSpPr>
            <p:cNvPr id="90" name="Google Shape;90;p8"/>
            <p:cNvSpPr/>
            <p:nvPr/>
          </p:nvSpPr>
          <p:spPr>
            <a:xfrm flipH="1">
              <a:off x="8142692" y="-136713"/>
              <a:ext cx="1268328" cy="1244882"/>
            </a:xfrm>
            <a:custGeom>
              <a:avLst/>
              <a:gdLst/>
              <a:ahLst/>
              <a:cxnLst/>
              <a:rect l="l" t="t" r="r" b="b"/>
              <a:pathLst>
                <a:path w="25912" h="25433" extrusionOk="0">
                  <a:moveTo>
                    <a:pt x="25664" y="1"/>
                  </a:moveTo>
                  <a:cubicBezTo>
                    <a:pt x="25635" y="1"/>
                    <a:pt x="25603" y="11"/>
                    <a:pt x="25571" y="33"/>
                  </a:cubicBezTo>
                  <a:lnTo>
                    <a:pt x="25634" y="140"/>
                  </a:lnTo>
                  <a:cubicBezTo>
                    <a:pt x="25656" y="118"/>
                    <a:pt x="25677" y="118"/>
                    <a:pt x="25699" y="118"/>
                  </a:cubicBezTo>
                  <a:cubicBezTo>
                    <a:pt x="25741" y="160"/>
                    <a:pt x="25804" y="288"/>
                    <a:pt x="25804" y="395"/>
                  </a:cubicBezTo>
                  <a:cubicBezTo>
                    <a:pt x="25741" y="2073"/>
                    <a:pt x="25634" y="3753"/>
                    <a:pt x="25464" y="5431"/>
                  </a:cubicBezTo>
                  <a:cubicBezTo>
                    <a:pt x="25422" y="5729"/>
                    <a:pt x="25401" y="6134"/>
                    <a:pt x="25209" y="6452"/>
                  </a:cubicBezTo>
                  <a:cubicBezTo>
                    <a:pt x="24976" y="6856"/>
                    <a:pt x="24529" y="7111"/>
                    <a:pt x="24126" y="7324"/>
                  </a:cubicBezTo>
                  <a:cubicBezTo>
                    <a:pt x="23849" y="7451"/>
                    <a:pt x="23551" y="7579"/>
                    <a:pt x="23254" y="7706"/>
                  </a:cubicBezTo>
                  <a:cubicBezTo>
                    <a:pt x="22531" y="8024"/>
                    <a:pt x="21766" y="8344"/>
                    <a:pt x="21150" y="8875"/>
                  </a:cubicBezTo>
                  <a:cubicBezTo>
                    <a:pt x="20958" y="9045"/>
                    <a:pt x="20788" y="9237"/>
                    <a:pt x="20618" y="9407"/>
                  </a:cubicBezTo>
                  <a:cubicBezTo>
                    <a:pt x="20150" y="9874"/>
                    <a:pt x="19725" y="10320"/>
                    <a:pt x="19130" y="10447"/>
                  </a:cubicBezTo>
                  <a:cubicBezTo>
                    <a:pt x="19003" y="10470"/>
                    <a:pt x="18833" y="10470"/>
                    <a:pt x="18705" y="10490"/>
                  </a:cubicBezTo>
                  <a:cubicBezTo>
                    <a:pt x="18472" y="10490"/>
                    <a:pt x="18237" y="10512"/>
                    <a:pt x="18025" y="10597"/>
                  </a:cubicBezTo>
                  <a:cubicBezTo>
                    <a:pt x="17707" y="10725"/>
                    <a:pt x="17494" y="10980"/>
                    <a:pt x="17367" y="11170"/>
                  </a:cubicBezTo>
                  <a:cubicBezTo>
                    <a:pt x="16835" y="12042"/>
                    <a:pt x="17027" y="13105"/>
                    <a:pt x="17217" y="14103"/>
                  </a:cubicBezTo>
                  <a:cubicBezTo>
                    <a:pt x="17409" y="15081"/>
                    <a:pt x="17600" y="16101"/>
                    <a:pt x="17132" y="16931"/>
                  </a:cubicBezTo>
                  <a:cubicBezTo>
                    <a:pt x="16857" y="17399"/>
                    <a:pt x="16410" y="17739"/>
                    <a:pt x="15964" y="18079"/>
                  </a:cubicBezTo>
                  <a:cubicBezTo>
                    <a:pt x="15772" y="18227"/>
                    <a:pt x="15559" y="18397"/>
                    <a:pt x="15369" y="18567"/>
                  </a:cubicBezTo>
                  <a:cubicBezTo>
                    <a:pt x="14689" y="19184"/>
                    <a:pt x="14199" y="19970"/>
                    <a:pt x="13731" y="20757"/>
                  </a:cubicBezTo>
                  <a:cubicBezTo>
                    <a:pt x="13434" y="21287"/>
                    <a:pt x="13116" y="21820"/>
                    <a:pt x="12733" y="22308"/>
                  </a:cubicBezTo>
                  <a:cubicBezTo>
                    <a:pt x="11436" y="23903"/>
                    <a:pt x="9290" y="24986"/>
                    <a:pt x="6802" y="25241"/>
                  </a:cubicBezTo>
                  <a:cubicBezTo>
                    <a:pt x="6296" y="25296"/>
                    <a:pt x="5788" y="25320"/>
                    <a:pt x="5282" y="25320"/>
                  </a:cubicBezTo>
                  <a:cubicBezTo>
                    <a:pt x="3449" y="25320"/>
                    <a:pt x="1638" y="25001"/>
                    <a:pt x="23" y="24668"/>
                  </a:cubicBezTo>
                  <a:lnTo>
                    <a:pt x="1" y="24795"/>
                  </a:lnTo>
                  <a:cubicBezTo>
                    <a:pt x="1616" y="25113"/>
                    <a:pt x="3466" y="25433"/>
                    <a:pt x="5315" y="25433"/>
                  </a:cubicBezTo>
                  <a:cubicBezTo>
                    <a:pt x="5804" y="25433"/>
                    <a:pt x="6314" y="25411"/>
                    <a:pt x="6802" y="25368"/>
                  </a:cubicBezTo>
                  <a:cubicBezTo>
                    <a:pt x="9333" y="25093"/>
                    <a:pt x="11521" y="24008"/>
                    <a:pt x="12818" y="22372"/>
                  </a:cubicBezTo>
                  <a:cubicBezTo>
                    <a:pt x="13201" y="21882"/>
                    <a:pt x="13519" y="21352"/>
                    <a:pt x="13839" y="20820"/>
                  </a:cubicBezTo>
                  <a:cubicBezTo>
                    <a:pt x="14306" y="20055"/>
                    <a:pt x="14774" y="19247"/>
                    <a:pt x="15432" y="18652"/>
                  </a:cubicBezTo>
                  <a:cubicBezTo>
                    <a:pt x="15624" y="18482"/>
                    <a:pt x="15837" y="18334"/>
                    <a:pt x="16027" y="18164"/>
                  </a:cubicBezTo>
                  <a:cubicBezTo>
                    <a:pt x="16495" y="17844"/>
                    <a:pt x="16942" y="17484"/>
                    <a:pt x="17239" y="16994"/>
                  </a:cubicBezTo>
                  <a:cubicBezTo>
                    <a:pt x="17707" y="16123"/>
                    <a:pt x="17515" y="15081"/>
                    <a:pt x="17345" y="14083"/>
                  </a:cubicBezTo>
                  <a:cubicBezTo>
                    <a:pt x="17154" y="13105"/>
                    <a:pt x="16962" y="12063"/>
                    <a:pt x="17472" y="11235"/>
                  </a:cubicBezTo>
                  <a:cubicBezTo>
                    <a:pt x="17579" y="11065"/>
                    <a:pt x="17770" y="10810"/>
                    <a:pt x="18067" y="10703"/>
                  </a:cubicBezTo>
                  <a:cubicBezTo>
                    <a:pt x="18260" y="10617"/>
                    <a:pt x="18472" y="10617"/>
                    <a:pt x="18705" y="10597"/>
                  </a:cubicBezTo>
                  <a:cubicBezTo>
                    <a:pt x="18855" y="10597"/>
                    <a:pt x="19003" y="10575"/>
                    <a:pt x="19152" y="10555"/>
                  </a:cubicBezTo>
                  <a:cubicBezTo>
                    <a:pt x="19790" y="10427"/>
                    <a:pt x="20257" y="9937"/>
                    <a:pt x="20703" y="9492"/>
                  </a:cubicBezTo>
                  <a:cubicBezTo>
                    <a:pt x="20873" y="9300"/>
                    <a:pt x="21043" y="9130"/>
                    <a:pt x="21235" y="8960"/>
                  </a:cubicBezTo>
                  <a:cubicBezTo>
                    <a:pt x="21830" y="8450"/>
                    <a:pt x="22573" y="8132"/>
                    <a:pt x="23296" y="7812"/>
                  </a:cubicBezTo>
                  <a:lnTo>
                    <a:pt x="24189" y="7429"/>
                  </a:lnTo>
                  <a:cubicBezTo>
                    <a:pt x="24593" y="7217"/>
                    <a:pt x="25061" y="6941"/>
                    <a:pt x="25316" y="6494"/>
                  </a:cubicBezTo>
                  <a:cubicBezTo>
                    <a:pt x="25507" y="6154"/>
                    <a:pt x="25549" y="5751"/>
                    <a:pt x="25571" y="5431"/>
                  </a:cubicBezTo>
                  <a:cubicBezTo>
                    <a:pt x="25741" y="3773"/>
                    <a:pt x="25869" y="2073"/>
                    <a:pt x="25911" y="415"/>
                  </a:cubicBezTo>
                  <a:cubicBezTo>
                    <a:pt x="25911" y="267"/>
                    <a:pt x="25847" y="97"/>
                    <a:pt x="25741" y="33"/>
                  </a:cubicBezTo>
                  <a:cubicBezTo>
                    <a:pt x="25720" y="11"/>
                    <a:pt x="25693" y="1"/>
                    <a:pt x="2566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7744584" y="-118733"/>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flipH="1">
              <a:off x="8254584" y="-336181"/>
              <a:ext cx="1044540" cy="1643804"/>
            </a:xfrm>
            <a:custGeom>
              <a:avLst/>
              <a:gdLst/>
              <a:ahLst/>
              <a:cxnLst/>
              <a:rect l="l" t="t" r="r" b="b"/>
              <a:pathLst>
                <a:path w="21340" h="33583" extrusionOk="0">
                  <a:moveTo>
                    <a:pt x="19597" y="0"/>
                  </a:moveTo>
                  <a:cubicBezTo>
                    <a:pt x="19490" y="0"/>
                    <a:pt x="19385" y="63"/>
                    <a:pt x="19342" y="148"/>
                  </a:cubicBezTo>
                  <a:cubicBezTo>
                    <a:pt x="19277" y="233"/>
                    <a:pt x="19300" y="340"/>
                    <a:pt x="19362" y="425"/>
                  </a:cubicBezTo>
                  <a:lnTo>
                    <a:pt x="19532" y="276"/>
                  </a:lnTo>
                  <a:cubicBezTo>
                    <a:pt x="19532" y="255"/>
                    <a:pt x="19555" y="255"/>
                    <a:pt x="19575" y="233"/>
                  </a:cubicBezTo>
                  <a:lnTo>
                    <a:pt x="19597" y="233"/>
                  </a:lnTo>
                  <a:cubicBezTo>
                    <a:pt x="19682" y="255"/>
                    <a:pt x="19725" y="340"/>
                    <a:pt x="19767" y="446"/>
                  </a:cubicBezTo>
                  <a:cubicBezTo>
                    <a:pt x="20553" y="2296"/>
                    <a:pt x="20575" y="4357"/>
                    <a:pt x="20575" y="6355"/>
                  </a:cubicBezTo>
                  <a:cubicBezTo>
                    <a:pt x="20595" y="7439"/>
                    <a:pt x="20595" y="8545"/>
                    <a:pt x="20723" y="9607"/>
                  </a:cubicBezTo>
                  <a:cubicBezTo>
                    <a:pt x="20745" y="9798"/>
                    <a:pt x="20765" y="9968"/>
                    <a:pt x="20787" y="10160"/>
                  </a:cubicBezTo>
                  <a:cubicBezTo>
                    <a:pt x="20935" y="11265"/>
                    <a:pt x="21085" y="12433"/>
                    <a:pt x="20575" y="13391"/>
                  </a:cubicBezTo>
                  <a:cubicBezTo>
                    <a:pt x="20298" y="13921"/>
                    <a:pt x="19852" y="14326"/>
                    <a:pt x="19385" y="14751"/>
                  </a:cubicBezTo>
                  <a:cubicBezTo>
                    <a:pt x="19087" y="15026"/>
                    <a:pt x="18789" y="15281"/>
                    <a:pt x="18534" y="15601"/>
                  </a:cubicBezTo>
                  <a:cubicBezTo>
                    <a:pt x="17982" y="16217"/>
                    <a:pt x="17642" y="17004"/>
                    <a:pt x="17302" y="17747"/>
                  </a:cubicBezTo>
                  <a:cubicBezTo>
                    <a:pt x="16876" y="18682"/>
                    <a:pt x="16472" y="19575"/>
                    <a:pt x="15729" y="20213"/>
                  </a:cubicBezTo>
                  <a:cubicBezTo>
                    <a:pt x="15431" y="20468"/>
                    <a:pt x="15069" y="20680"/>
                    <a:pt x="14729" y="20893"/>
                  </a:cubicBezTo>
                  <a:cubicBezTo>
                    <a:pt x="14134" y="21255"/>
                    <a:pt x="13518" y="21615"/>
                    <a:pt x="13156" y="22253"/>
                  </a:cubicBezTo>
                  <a:cubicBezTo>
                    <a:pt x="12966" y="22593"/>
                    <a:pt x="12881" y="22998"/>
                    <a:pt x="12773" y="23358"/>
                  </a:cubicBezTo>
                  <a:cubicBezTo>
                    <a:pt x="12668" y="23848"/>
                    <a:pt x="12561" y="24293"/>
                    <a:pt x="12263" y="24634"/>
                  </a:cubicBezTo>
                  <a:cubicBezTo>
                    <a:pt x="12008" y="24953"/>
                    <a:pt x="11648" y="25144"/>
                    <a:pt x="11243" y="25336"/>
                  </a:cubicBezTo>
                  <a:cubicBezTo>
                    <a:pt x="10883" y="25526"/>
                    <a:pt x="10500" y="25718"/>
                    <a:pt x="10203" y="26036"/>
                  </a:cubicBezTo>
                  <a:cubicBezTo>
                    <a:pt x="9735" y="26546"/>
                    <a:pt x="9607" y="27249"/>
                    <a:pt x="9500" y="27929"/>
                  </a:cubicBezTo>
                  <a:cubicBezTo>
                    <a:pt x="9437" y="28247"/>
                    <a:pt x="9395" y="28587"/>
                    <a:pt x="9288" y="28884"/>
                  </a:cubicBezTo>
                  <a:cubicBezTo>
                    <a:pt x="8970" y="29927"/>
                    <a:pt x="8140" y="30840"/>
                    <a:pt x="6950" y="31457"/>
                  </a:cubicBezTo>
                  <a:cubicBezTo>
                    <a:pt x="5867" y="32030"/>
                    <a:pt x="4654" y="32307"/>
                    <a:pt x="3486" y="32562"/>
                  </a:cubicBezTo>
                  <a:lnTo>
                    <a:pt x="0" y="33348"/>
                  </a:lnTo>
                  <a:lnTo>
                    <a:pt x="43" y="33583"/>
                  </a:lnTo>
                  <a:lnTo>
                    <a:pt x="3549" y="32795"/>
                  </a:lnTo>
                  <a:cubicBezTo>
                    <a:pt x="4739" y="32520"/>
                    <a:pt x="5952" y="32243"/>
                    <a:pt x="7057" y="31670"/>
                  </a:cubicBezTo>
                  <a:cubicBezTo>
                    <a:pt x="8310" y="31010"/>
                    <a:pt x="9182" y="30054"/>
                    <a:pt x="9522" y="28949"/>
                  </a:cubicBezTo>
                  <a:cubicBezTo>
                    <a:pt x="9607" y="28629"/>
                    <a:pt x="9670" y="28289"/>
                    <a:pt x="9735" y="27971"/>
                  </a:cubicBezTo>
                  <a:cubicBezTo>
                    <a:pt x="9840" y="27291"/>
                    <a:pt x="9947" y="26654"/>
                    <a:pt x="10373" y="26186"/>
                  </a:cubicBezTo>
                  <a:cubicBezTo>
                    <a:pt x="10628" y="25909"/>
                    <a:pt x="10988" y="25739"/>
                    <a:pt x="11350" y="25548"/>
                  </a:cubicBezTo>
                  <a:cubicBezTo>
                    <a:pt x="11753" y="25356"/>
                    <a:pt x="12158" y="25144"/>
                    <a:pt x="12456" y="24783"/>
                  </a:cubicBezTo>
                  <a:cubicBezTo>
                    <a:pt x="12773" y="24401"/>
                    <a:pt x="12901" y="23911"/>
                    <a:pt x="13008" y="23423"/>
                  </a:cubicBezTo>
                  <a:cubicBezTo>
                    <a:pt x="13093" y="23061"/>
                    <a:pt x="13178" y="22678"/>
                    <a:pt x="13369" y="22360"/>
                  </a:cubicBezTo>
                  <a:cubicBezTo>
                    <a:pt x="13688" y="21785"/>
                    <a:pt x="14261" y="21445"/>
                    <a:pt x="14856" y="21085"/>
                  </a:cubicBezTo>
                  <a:cubicBezTo>
                    <a:pt x="15197" y="20872"/>
                    <a:pt x="15559" y="20660"/>
                    <a:pt x="15877" y="20383"/>
                  </a:cubicBezTo>
                  <a:cubicBezTo>
                    <a:pt x="16664" y="19725"/>
                    <a:pt x="17089" y="18767"/>
                    <a:pt x="17514" y="17832"/>
                  </a:cubicBezTo>
                  <a:cubicBezTo>
                    <a:pt x="17832" y="17109"/>
                    <a:pt x="18194" y="16344"/>
                    <a:pt x="18704" y="15749"/>
                  </a:cubicBezTo>
                  <a:cubicBezTo>
                    <a:pt x="18937" y="15452"/>
                    <a:pt x="19235" y="15176"/>
                    <a:pt x="19532" y="14921"/>
                  </a:cubicBezTo>
                  <a:cubicBezTo>
                    <a:pt x="20000" y="14496"/>
                    <a:pt x="20490" y="14071"/>
                    <a:pt x="20787" y="13496"/>
                  </a:cubicBezTo>
                  <a:cubicBezTo>
                    <a:pt x="21340" y="12476"/>
                    <a:pt x="21170" y="11286"/>
                    <a:pt x="21020" y="10138"/>
                  </a:cubicBezTo>
                  <a:cubicBezTo>
                    <a:pt x="21000" y="9947"/>
                    <a:pt x="20978" y="9755"/>
                    <a:pt x="20957" y="9585"/>
                  </a:cubicBezTo>
                  <a:cubicBezTo>
                    <a:pt x="20830" y="8522"/>
                    <a:pt x="20830" y="7417"/>
                    <a:pt x="20808" y="6355"/>
                  </a:cubicBezTo>
                  <a:cubicBezTo>
                    <a:pt x="20808" y="4336"/>
                    <a:pt x="20787" y="2253"/>
                    <a:pt x="19980" y="361"/>
                  </a:cubicBezTo>
                  <a:cubicBezTo>
                    <a:pt x="19915" y="213"/>
                    <a:pt x="19830" y="43"/>
                    <a:pt x="19660"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flipH="1">
              <a:off x="8076658" y="-363244"/>
              <a:ext cx="1400388" cy="1697940"/>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flipH="1">
              <a:off x="8024766" y="-658476"/>
              <a:ext cx="1661523" cy="1831126"/>
            </a:xfrm>
            <a:custGeom>
              <a:avLst/>
              <a:gdLst/>
              <a:ahLst/>
              <a:cxnLst/>
              <a:rect l="l" t="t" r="r" b="b"/>
              <a:pathLst>
                <a:path w="33945" h="37410" extrusionOk="0">
                  <a:moveTo>
                    <a:pt x="32499" y="1"/>
                  </a:moveTo>
                  <a:lnTo>
                    <a:pt x="32074" y="193"/>
                  </a:lnTo>
                  <a:cubicBezTo>
                    <a:pt x="32690" y="1511"/>
                    <a:pt x="33455" y="3466"/>
                    <a:pt x="33094" y="5357"/>
                  </a:cubicBezTo>
                  <a:cubicBezTo>
                    <a:pt x="32817" y="6739"/>
                    <a:pt x="31947" y="7993"/>
                    <a:pt x="31182" y="9077"/>
                  </a:cubicBezTo>
                  <a:cubicBezTo>
                    <a:pt x="30246" y="10438"/>
                    <a:pt x="29076" y="12116"/>
                    <a:pt x="27419" y="12861"/>
                  </a:cubicBezTo>
                  <a:cubicBezTo>
                    <a:pt x="27101" y="12988"/>
                    <a:pt x="26761" y="13116"/>
                    <a:pt x="26420" y="13221"/>
                  </a:cubicBezTo>
                  <a:cubicBezTo>
                    <a:pt x="25953" y="13371"/>
                    <a:pt x="25463" y="13519"/>
                    <a:pt x="25038" y="13774"/>
                  </a:cubicBezTo>
                  <a:cubicBezTo>
                    <a:pt x="23785" y="14454"/>
                    <a:pt x="23062" y="15709"/>
                    <a:pt x="22360" y="16899"/>
                  </a:cubicBezTo>
                  <a:cubicBezTo>
                    <a:pt x="21850" y="17792"/>
                    <a:pt x="21297" y="18705"/>
                    <a:pt x="20575" y="19385"/>
                  </a:cubicBezTo>
                  <a:cubicBezTo>
                    <a:pt x="20192" y="19725"/>
                    <a:pt x="19747" y="20045"/>
                    <a:pt x="19299" y="20320"/>
                  </a:cubicBezTo>
                  <a:cubicBezTo>
                    <a:pt x="18471" y="20873"/>
                    <a:pt x="17621" y="21448"/>
                    <a:pt x="17174" y="22383"/>
                  </a:cubicBezTo>
                  <a:cubicBezTo>
                    <a:pt x="16771" y="23191"/>
                    <a:pt x="16771" y="24083"/>
                    <a:pt x="16771" y="24954"/>
                  </a:cubicBezTo>
                  <a:cubicBezTo>
                    <a:pt x="16791" y="25699"/>
                    <a:pt x="16791" y="26379"/>
                    <a:pt x="16579" y="27016"/>
                  </a:cubicBezTo>
                  <a:cubicBezTo>
                    <a:pt x="16281" y="27909"/>
                    <a:pt x="15558" y="28717"/>
                    <a:pt x="14538" y="29290"/>
                  </a:cubicBezTo>
                  <a:cubicBezTo>
                    <a:pt x="13668" y="29780"/>
                    <a:pt x="12668" y="30098"/>
                    <a:pt x="11712" y="30375"/>
                  </a:cubicBezTo>
                  <a:lnTo>
                    <a:pt x="11520" y="30438"/>
                  </a:lnTo>
                  <a:cubicBezTo>
                    <a:pt x="8822" y="31245"/>
                    <a:pt x="5994" y="32223"/>
                    <a:pt x="3443" y="33838"/>
                  </a:cubicBezTo>
                  <a:cubicBezTo>
                    <a:pt x="1850" y="34859"/>
                    <a:pt x="723" y="35943"/>
                    <a:pt x="0" y="37176"/>
                  </a:cubicBezTo>
                  <a:lnTo>
                    <a:pt x="405" y="37409"/>
                  </a:lnTo>
                  <a:cubicBezTo>
                    <a:pt x="1085" y="36261"/>
                    <a:pt x="2168" y="35221"/>
                    <a:pt x="3698" y="34221"/>
                  </a:cubicBezTo>
                  <a:cubicBezTo>
                    <a:pt x="6186" y="32628"/>
                    <a:pt x="8992" y="31670"/>
                    <a:pt x="11648" y="30885"/>
                  </a:cubicBezTo>
                  <a:lnTo>
                    <a:pt x="11840" y="30820"/>
                  </a:lnTo>
                  <a:cubicBezTo>
                    <a:pt x="12817" y="30523"/>
                    <a:pt x="13858" y="30225"/>
                    <a:pt x="14773" y="29695"/>
                  </a:cubicBezTo>
                  <a:cubicBezTo>
                    <a:pt x="15899" y="29057"/>
                    <a:pt x="16686" y="28164"/>
                    <a:pt x="17026" y="27164"/>
                  </a:cubicBezTo>
                  <a:cubicBezTo>
                    <a:pt x="17238" y="26442"/>
                    <a:pt x="17238" y="25699"/>
                    <a:pt x="17238" y="24954"/>
                  </a:cubicBezTo>
                  <a:cubicBezTo>
                    <a:pt x="17238" y="24104"/>
                    <a:pt x="17238" y="23296"/>
                    <a:pt x="17579" y="22573"/>
                  </a:cubicBezTo>
                  <a:cubicBezTo>
                    <a:pt x="17982" y="21766"/>
                    <a:pt x="18747" y="21256"/>
                    <a:pt x="19554" y="20703"/>
                  </a:cubicBezTo>
                  <a:cubicBezTo>
                    <a:pt x="20002" y="20405"/>
                    <a:pt x="20469" y="20108"/>
                    <a:pt x="20894" y="19725"/>
                  </a:cubicBezTo>
                  <a:cubicBezTo>
                    <a:pt x="21680" y="19003"/>
                    <a:pt x="22232" y="18047"/>
                    <a:pt x="22765" y="17132"/>
                  </a:cubicBezTo>
                  <a:cubicBezTo>
                    <a:pt x="23465" y="15942"/>
                    <a:pt x="24125" y="14794"/>
                    <a:pt x="25251" y="14179"/>
                  </a:cubicBezTo>
                  <a:cubicBezTo>
                    <a:pt x="25655" y="13944"/>
                    <a:pt x="26101" y="13796"/>
                    <a:pt x="26568" y="13646"/>
                  </a:cubicBezTo>
                  <a:cubicBezTo>
                    <a:pt x="26908" y="13541"/>
                    <a:pt x="27271" y="13434"/>
                    <a:pt x="27611" y="13264"/>
                  </a:cubicBezTo>
                  <a:cubicBezTo>
                    <a:pt x="29396" y="12478"/>
                    <a:pt x="30586" y="10735"/>
                    <a:pt x="31564" y="9353"/>
                  </a:cubicBezTo>
                  <a:cubicBezTo>
                    <a:pt x="32350" y="8205"/>
                    <a:pt x="33242" y="6930"/>
                    <a:pt x="33540" y="5442"/>
                  </a:cubicBezTo>
                  <a:cubicBezTo>
                    <a:pt x="33945" y="3424"/>
                    <a:pt x="33137" y="1361"/>
                    <a:pt x="32499"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8"/>
          <p:cNvSpPr/>
          <p:nvPr/>
        </p:nvSpPr>
        <p:spPr>
          <a:xfrm rot="8999999" flipH="1">
            <a:off x="-745142" y="3802164"/>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rot="-1499561">
            <a:off x="-274865" y="2675205"/>
            <a:ext cx="909298" cy="798446"/>
          </a:xfrm>
          <a:custGeom>
            <a:avLst/>
            <a:gdLst/>
            <a:ahLst/>
            <a:cxnLst/>
            <a:rect l="l" t="t" r="r" b="b"/>
            <a:pathLst>
              <a:path w="23126" h="20305" extrusionOk="0">
                <a:moveTo>
                  <a:pt x="2316" y="1"/>
                </a:moveTo>
                <a:cubicBezTo>
                  <a:pt x="1587" y="1"/>
                  <a:pt x="856" y="304"/>
                  <a:pt x="490" y="921"/>
                </a:cubicBezTo>
                <a:cubicBezTo>
                  <a:pt x="1" y="1791"/>
                  <a:pt x="383" y="2876"/>
                  <a:pt x="723" y="3832"/>
                </a:cubicBezTo>
                <a:cubicBezTo>
                  <a:pt x="1701" y="6637"/>
                  <a:pt x="1978" y="9678"/>
                  <a:pt x="1511" y="12611"/>
                </a:cubicBezTo>
                <a:cubicBezTo>
                  <a:pt x="1298" y="13949"/>
                  <a:pt x="1001" y="15479"/>
                  <a:pt x="1851" y="16542"/>
                </a:cubicBezTo>
                <a:cubicBezTo>
                  <a:pt x="2509" y="17350"/>
                  <a:pt x="3656" y="17562"/>
                  <a:pt x="4699" y="17755"/>
                </a:cubicBezTo>
                <a:cubicBezTo>
                  <a:pt x="7723" y="18263"/>
                  <a:pt x="12539" y="20304"/>
                  <a:pt x="16545" y="20304"/>
                </a:cubicBezTo>
                <a:cubicBezTo>
                  <a:pt x="18394" y="20304"/>
                  <a:pt x="20071" y="19869"/>
                  <a:pt x="21320" y="18647"/>
                </a:cubicBezTo>
                <a:cubicBezTo>
                  <a:pt x="23126" y="16882"/>
                  <a:pt x="22935" y="13992"/>
                  <a:pt x="21978" y="11824"/>
                </a:cubicBezTo>
                <a:cubicBezTo>
                  <a:pt x="20682" y="8890"/>
                  <a:pt x="17982" y="7807"/>
                  <a:pt x="15156" y="6680"/>
                </a:cubicBezTo>
                <a:cubicBezTo>
                  <a:pt x="11691" y="5299"/>
                  <a:pt x="8397" y="3514"/>
                  <a:pt x="5336" y="1366"/>
                </a:cubicBezTo>
                <a:cubicBezTo>
                  <a:pt x="4571" y="836"/>
                  <a:pt x="3806" y="283"/>
                  <a:pt x="2913" y="71"/>
                </a:cubicBezTo>
                <a:cubicBezTo>
                  <a:pt x="2720" y="24"/>
                  <a:pt x="2518" y="1"/>
                  <a:pt x="2316" y="1"/>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a:off x="760075" y="-930814"/>
            <a:ext cx="1406404" cy="1328901"/>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2700000">
            <a:off x="7616450" y="-1318014"/>
            <a:ext cx="2848089" cy="2811365"/>
            <a:chOff x="7618732" y="-735468"/>
            <a:chExt cx="2004682" cy="1978833"/>
          </a:xfrm>
        </p:grpSpPr>
        <p:sp>
          <p:nvSpPr>
            <p:cNvPr id="99" name="Google Shape;99;p8"/>
            <p:cNvSpPr/>
            <p:nvPr/>
          </p:nvSpPr>
          <p:spPr>
            <a:xfrm flipH="1">
              <a:off x="7618732" y="-454946"/>
              <a:ext cx="1964890" cy="1642540"/>
            </a:xfrm>
            <a:custGeom>
              <a:avLst/>
              <a:gdLst/>
              <a:ahLst/>
              <a:cxnLst/>
              <a:rect l="l" t="t" r="r" b="b"/>
              <a:pathLst>
                <a:path w="29545" h="24698" extrusionOk="0">
                  <a:moveTo>
                    <a:pt x="28802" y="0"/>
                  </a:moveTo>
                  <a:lnTo>
                    <a:pt x="28589" y="20"/>
                  </a:lnTo>
                  <a:lnTo>
                    <a:pt x="28950" y="2784"/>
                  </a:lnTo>
                  <a:cubicBezTo>
                    <a:pt x="29162" y="4314"/>
                    <a:pt x="29312" y="6057"/>
                    <a:pt x="28270" y="7162"/>
                  </a:cubicBezTo>
                  <a:cubicBezTo>
                    <a:pt x="27844" y="7630"/>
                    <a:pt x="27271" y="7907"/>
                    <a:pt x="26676" y="8204"/>
                  </a:cubicBezTo>
                  <a:cubicBezTo>
                    <a:pt x="26124" y="8459"/>
                    <a:pt x="25549" y="8757"/>
                    <a:pt x="25103" y="9182"/>
                  </a:cubicBezTo>
                  <a:cubicBezTo>
                    <a:pt x="24656" y="9628"/>
                    <a:pt x="24359" y="10202"/>
                    <a:pt x="24061" y="10755"/>
                  </a:cubicBezTo>
                  <a:cubicBezTo>
                    <a:pt x="23721" y="11435"/>
                    <a:pt x="23381" y="12051"/>
                    <a:pt x="22808" y="12476"/>
                  </a:cubicBezTo>
                  <a:cubicBezTo>
                    <a:pt x="22553" y="12668"/>
                    <a:pt x="22233" y="12795"/>
                    <a:pt x="21915" y="12943"/>
                  </a:cubicBezTo>
                  <a:cubicBezTo>
                    <a:pt x="21490" y="13135"/>
                    <a:pt x="21043" y="13326"/>
                    <a:pt x="20703" y="13688"/>
                  </a:cubicBezTo>
                  <a:cubicBezTo>
                    <a:pt x="20150" y="14283"/>
                    <a:pt x="20045" y="15196"/>
                    <a:pt x="19980" y="15856"/>
                  </a:cubicBezTo>
                  <a:lnTo>
                    <a:pt x="19980" y="15876"/>
                  </a:lnTo>
                  <a:cubicBezTo>
                    <a:pt x="19853" y="17089"/>
                    <a:pt x="19705" y="18342"/>
                    <a:pt x="19513" y="19554"/>
                  </a:cubicBezTo>
                  <a:cubicBezTo>
                    <a:pt x="19300" y="20787"/>
                    <a:pt x="18982" y="22040"/>
                    <a:pt x="18132" y="22933"/>
                  </a:cubicBezTo>
                  <a:cubicBezTo>
                    <a:pt x="17642" y="23401"/>
                    <a:pt x="17027" y="23763"/>
                    <a:pt x="16176" y="24038"/>
                  </a:cubicBezTo>
                  <a:cubicBezTo>
                    <a:pt x="15304" y="24336"/>
                    <a:pt x="14391" y="24463"/>
                    <a:pt x="13413" y="24463"/>
                  </a:cubicBezTo>
                  <a:cubicBezTo>
                    <a:pt x="11351" y="24463"/>
                    <a:pt x="9055" y="23826"/>
                    <a:pt x="6760" y="22573"/>
                  </a:cubicBezTo>
                  <a:cubicBezTo>
                    <a:pt x="6612" y="22488"/>
                    <a:pt x="6442" y="22402"/>
                    <a:pt x="6292" y="22317"/>
                  </a:cubicBezTo>
                  <a:cubicBezTo>
                    <a:pt x="5422" y="21828"/>
                    <a:pt x="4549" y="21340"/>
                    <a:pt x="3551" y="21170"/>
                  </a:cubicBezTo>
                  <a:cubicBezTo>
                    <a:pt x="3061" y="21085"/>
                    <a:pt x="2573" y="21085"/>
                    <a:pt x="2084" y="21063"/>
                  </a:cubicBezTo>
                  <a:cubicBezTo>
                    <a:pt x="1383" y="21063"/>
                    <a:pt x="703" y="21063"/>
                    <a:pt x="86" y="20830"/>
                  </a:cubicBezTo>
                  <a:lnTo>
                    <a:pt x="1" y="21063"/>
                  </a:lnTo>
                  <a:cubicBezTo>
                    <a:pt x="661" y="21297"/>
                    <a:pt x="1383" y="21297"/>
                    <a:pt x="2084" y="21297"/>
                  </a:cubicBezTo>
                  <a:cubicBezTo>
                    <a:pt x="2551" y="21297"/>
                    <a:pt x="3041" y="21318"/>
                    <a:pt x="3509" y="21382"/>
                  </a:cubicBezTo>
                  <a:cubicBezTo>
                    <a:pt x="4464" y="21552"/>
                    <a:pt x="5337" y="22040"/>
                    <a:pt x="6187" y="22508"/>
                  </a:cubicBezTo>
                  <a:cubicBezTo>
                    <a:pt x="6335" y="22593"/>
                    <a:pt x="6505" y="22700"/>
                    <a:pt x="6654" y="22785"/>
                  </a:cubicBezTo>
                  <a:cubicBezTo>
                    <a:pt x="8992" y="24060"/>
                    <a:pt x="11308" y="24698"/>
                    <a:pt x="13413" y="24698"/>
                  </a:cubicBezTo>
                  <a:cubicBezTo>
                    <a:pt x="14411" y="24698"/>
                    <a:pt x="15369" y="24548"/>
                    <a:pt x="16239" y="24273"/>
                  </a:cubicBezTo>
                  <a:cubicBezTo>
                    <a:pt x="17132" y="23975"/>
                    <a:pt x="17792" y="23593"/>
                    <a:pt x="18280" y="23083"/>
                  </a:cubicBezTo>
                  <a:cubicBezTo>
                    <a:pt x="19195" y="22168"/>
                    <a:pt x="19513" y="20872"/>
                    <a:pt x="19725" y="19597"/>
                  </a:cubicBezTo>
                  <a:cubicBezTo>
                    <a:pt x="19938" y="18384"/>
                    <a:pt x="20065" y="17131"/>
                    <a:pt x="20215" y="15899"/>
                  </a:cubicBezTo>
                  <a:lnTo>
                    <a:pt x="20215" y="15876"/>
                  </a:lnTo>
                  <a:cubicBezTo>
                    <a:pt x="20300" y="15069"/>
                    <a:pt x="20405" y="14346"/>
                    <a:pt x="20873" y="13836"/>
                  </a:cubicBezTo>
                  <a:cubicBezTo>
                    <a:pt x="21193" y="13518"/>
                    <a:pt x="21596" y="13348"/>
                    <a:pt x="22021" y="13156"/>
                  </a:cubicBezTo>
                  <a:cubicBezTo>
                    <a:pt x="22340" y="13008"/>
                    <a:pt x="22658" y="12858"/>
                    <a:pt x="22956" y="12668"/>
                  </a:cubicBezTo>
                  <a:cubicBezTo>
                    <a:pt x="23573" y="12200"/>
                    <a:pt x="23934" y="11520"/>
                    <a:pt x="24274" y="10860"/>
                  </a:cubicBezTo>
                  <a:cubicBezTo>
                    <a:pt x="24551" y="10330"/>
                    <a:pt x="24848" y="9777"/>
                    <a:pt x="25273" y="9352"/>
                  </a:cubicBezTo>
                  <a:cubicBezTo>
                    <a:pt x="25699" y="8947"/>
                    <a:pt x="26251" y="8672"/>
                    <a:pt x="26782" y="8417"/>
                  </a:cubicBezTo>
                  <a:cubicBezTo>
                    <a:pt x="27377" y="8119"/>
                    <a:pt x="27994" y="7822"/>
                    <a:pt x="28440" y="7332"/>
                  </a:cubicBezTo>
                  <a:cubicBezTo>
                    <a:pt x="29545" y="6142"/>
                    <a:pt x="29397" y="4336"/>
                    <a:pt x="29184" y="2741"/>
                  </a:cubicBezTo>
                  <a:lnTo>
                    <a:pt x="28802" y="0"/>
                  </a:ln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813131" flipH="1">
              <a:off x="8043570" y="-595028"/>
              <a:ext cx="1400398" cy="1697952"/>
            </a:xfrm>
            <a:custGeom>
              <a:avLst/>
              <a:gdLst/>
              <a:ahLst/>
              <a:cxnLst/>
              <a:rect l="l" t="t" r="r" b="b"/>
              <a:pathLst>
                <a:path w="28610" h="34689" extrusionOk="0">
                  <a:moveTo>
                    <a:pt x="27654" y="1"/>
                  </a:moveTo>
                  <a:lnTo>
                    <a:pt x="27547" y="43"/>
                  </a:lnTo>
                  <a:cubicBezTo>
                    <a:pt x="28482" y="1509"/>
                    <a:pt x="28312" y="3337"/>
                    <a:pt x="28015" y="5272"/>
                  </a:cubicBezTo>
                  <a:lnTo>
                    <a:pt x="26676" y="14071"/>
                  </a:lnTo>
                  <a:cubicBezTo>
                    <a:pt x="26442" y="15580"/>
                    <a:pt x="26124" y="17132"/>
                    <a:pt x="24954" y="17960"/>
                  </a:cubicBezTo>
                  <a:cubicBezTo>
                    <a:pt x="24806" y="18067"/>
                    <a:pt x="24636" y="18173"/>
                    <a:pt x="24486" y="18258"/>
                  </a:cubicBezTo>
                  <a:cubicBezTo>
                    <a:pt x="24231" y="18407"/>
                    <a:pt x="23976" y="18555"/>
                    <a:pt x="23743" y="18768"/>
                  </a:cubicBezTo>
                  <a:cubicBezTo>
                    <a:pt x="23424" y="19087"/>
                    <a:pt x="23233" y="19512"/>
                    <a:pt x="23041" y="19895"/>
                  </a:cubicBezTo>
                  <a:lnTo>
                    <a:pt x="21830" y="22594"/>
                  </a:lnTo>
                  <a:cubicBezTo>
                    <a:pt x="21533" y="23231"/>
                    <a:pt x="21193" y="23954"/>
                    <a:pt x="21150" y="24719"/>
                  </a:cubicBezTo>
                  <a:cubicBezTo>
                    <a:pt x="21128" y="25209"/>
                    <a:pt x="21213" y="25697"/>
                    <a:pt x="21298" y="26144"/>
                  </a:cubicBezTo>
                  <a:cubicBezTo>
                    <a:pt x="21363" y="26527"/>
                    <a:pt x="21426" y="26909"/>
                    <a:pt x="21448" y="27292"/>
                  </a:cubicBezTo>
                  <a:cubicBezTo>
                    <a:pt x="21468" y="28439"/>
                    <a:pt x="20938" y="29693"/>
                    <a:pt x="19938" y="30692"/>
                  </a:cubicBezTo>
                  <a:cubicBezTo>
                    <a:pt x="19110" y="31563"/>
                    <a:pt x="18067" y="32180"/>
                    <a:pt x="16772" y="32838"/>
                  </a:cubicBezTo>
                  <a:cubicBezTo>
                    <a:pt x="16150" y="33168"/>
                    <a:pt x="15497" y="33482"/>
                    <a:pt x="14825" y="33482"/>
                  </a:cubicBezTo>
                  <a:cubicBezTo>
                    <a:pt x="14716" y="33482"/>
                    <a:pt x="14607" y="33473"/>
                    <a:pt x="14497" y="33456"/>
                  </a:cubicBezTo>
                  <a:cubicBezTo>
                    <a:pt x="14199" y="33391"/>
                    <a:pt x="13902" y="33286"/>
                    <a:pt x="13626" y="33158"/>
                  </a:cubicBezTo>
                  <a:cubicBezTo>
                    <a:pt x="13264" y="33030"/>
                    <a:pt x="12903" y="32881"/>
                    <a:pt x="12499" y="32860"/>
                  </a:cubicBezTo>
                  <a:cubicBezTo>
                    <a:pt x="12480" y="32860"/>
                    <a:pt x="12460" y="32859"/>
                    <a:pt x="12441" y="32859"/>
                  </a:cubicBezTo>
                  <a:cubicBezTo>
                    <a:pt x="11807" y="32859"/>
                    <a:pt x="11250" y="33211"/>
                    <a:pt x="10713" y="33561"/>
                  </a:cubicBezTo>
                  <a:cubicBezTo>
                    <a:pt x="10523" y="33668"/>
                    <a:pt x="10331" y="33796"/>
                    <a:pt x="10140" y="33881"/>
                  </a:cubicBezTo>
                  <a:cubicBezTo>
                    <a:pt x="9205" y="34404"/>
                    <a:pt x="8168" y="34569"/>
                    <a:pt x="7041" y="34569"/>
                  </a:cubicBezTo>
                  <a:cubicBezTo>
                    <a:pt x="6247" y="34569"/>
                    <a:pt x="5408" y="34487"/>
                    <a:pt x="4529" y="34391"/>
                  </a:cubicBezTo>
                  <a:cubicBezTo>
                    <a:pt x="3084" y="34221"/>
                    <a:pt x="1446" y="34029"/>
                    <a:pt x="66" y="33306"/>
                  </a:cubicBezTo>
                  <a:lnTo>
                    <a:pt x="1" y="33413"/>
                  </a:lnTo>
                  <a:cubicBezTo>
                    <a:pt x="1404" y="34136"/>
                    <a:pt x="3062" y="34326"/>
                    <a:pt x="4507" y="34496"/>
                  </a:cubicBezTo>
                  <a:cubicBezTo>
                    <a:pt x="5400" y="34603"/>
                    <a:pt x="6229" y="34688"/>
                    <a:pt x="7037" y="34688"/>
                  </a:cubicBezTo>
                  <a:cubicBezTo>
                    <a:pt x="8185" y="34688"/>
                    <a:pt x="9248" y="34518"/>
                    <a:pt x="10203" y="33986"/>
                  </a:cubicBezTo>
                  <a:cubicBezTo>
                    <a:pt x="10395" y="33881"/>
                    <a:pt x="10586" y="33774"/>
                    <a:pt x="10778" y="33646"/>
                  </a:cubicBezTo>
                  <a:cubicBezTo>
                    <a:pt x="11294" y="33315"/>
                    <a:pt x="11852" y="32965"/>
                    <a:pt x="12449" y="32965"/>
                  </a:cubicBezTo>
                  <a:cubicBezTo>
                    <a:pt x="12465" y="32965"/>
                    <a:pt x="12482" y="32965"/>
                    <a:pt x="12499" y="32966"/>
                  </a:cubicBezTo>
                  <a:cubicBezTo>
                    <a:pt x="12881" y="32988"/>
                    <a:pt x="13221" y="33136"/>
                    <a:pt x="13584" y="33263"/>
                  </a:cubicBezTo>
                  <a:cubicBezTo>
                    <a:pt x="13859" y="33391"/>
                    <a:pt x="14157" y="33518"/>
                    <a:pt x="14476" y="33561"/>
                  </a:cubicBezTo>
                  <a:cubicBezTo>
                    <a:pt x="14589" y="33579"/>
                    <a:pt x="14702" y="33587"/>
                    <a:pt x="14815" y="33587"/>
                  </a:cubicBezTo>
                  <a:cubicBezTo>
                    <a:pt x="15509" y="33587"/>
                    <a:pt x="16196" y="33274"/>
                    <a:pt x="16835" y="32945"/>
                  </a:cubicBezTo>
                  <a:cubicBezTo>
                    <a:pt x="18132" y="32265"/>
                    <a:pt x="19173" y="31648"/>
                    <a:pt x="20023" y="30777"/>
                  </a:cubicBezTo>
                  <a:cubicBezTo>
                    <a:pt x="21043" y="29735"/>
                    <a:pt x="21596" y="28482"/>
                    <a:pt x="21553" y="27292"/>
                  </a:cubicBezTo>
                  <a:cubicBezTo>
                    <a:pt x="21553" y="26887"/>
                    <a:pt x="21490" y="26504"/>
                    <a:pt x="21405" y="26122"/>
                  </a:cubicBezTo>
                  <a:cubicBezTo>
                    <a:pt x="21320" y="25676"/>
                    <a:pt x="21235" y="25209"/>
                    <a:pt x="21256" y="24741"/>
                  </a:cubicBezTo>
                  <a:cubicBezTo>
                    <a:pt x="21298" y="23996"/>
                    <a:pt x="21638" y="23274"/>
                    <a:pt x="21915" y="22636"/>
                  </a:cubicBezTo>
                  <a:lnTo>
                    <a:pt x="23148" y="19958"/>
                  </a:lnTo>
                  <a:cubicBezTo>
                    <a:pt x="23318" y="19575"/>
                    <a:pt x="23509" y="19150"/>
                    <a:pt x="23828" y="18853"/>
                  </a:cubicBezTo>
                  <a:cubicBezTo>
                    <a:pt x="24041" y="18640"/>
                    <a:pt x="24296" y="18492"/>
                    <a:pt x="24529" y="18365"/>
                  </a:cubicBezTo>
                  <a:cubicBezTo>
                    <a:pt x="24699" y="18280"/>
                    <a:pt x="24869" y="18173"/>
                    <a:pt x="25019" y="18067"/>
                  </a:cubicBezTo>
                  <a:cubicBezTo>
                    <a:pt x="26209" y="17217"/>
                    <a:pt x="26549" y="15622"/>
                    <a:pt x="26782" y="14092"/>
                  </a:cubicBezTo>
                  <a:lnTo>
                    <a:pt x="28122" y="5272"/>
                  </a:lnTo>
                  <a:cubicBezTo>
                    <a:pt x="28419" y="3337"/>
                    <a:pt x="28610" y="1466"/>
                    <a:pt x="27654" y="1"/>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8"/>
          <p:cNvSpPr/>
          <p:nvPr/>
        </p:nvSpPr>
        <p:spPr>
          <a:xfrm>
            <a:off x="398550" y="-1213641"/>
            <a:ext cx="2220446" cy="2098083"/>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rot="-1499561">
            <a:off x="7085835" y="-610645"/>
            <a:ext cx="909298" cy="798446"/>
          </a:xfrm>
          <a:custGeom>
            <a:avLst/>
            <a:gdLst/>
            <a:ahLst/>
            <a:cxnLst/>
            <a:rect l="l" t="t" r="r" b="b"/>
            <a:pathLst>
              <a:path w="23126" h="20305" extrusionOk="0">
                <a:moveTo>
                  <a:pt x="2316" y="1"/>
                </a:moveTo>
                <a:cubicBezTo>
                  <a:pt x="1587" y="1"/>
                  <a:pt x="856" y="304"/>
                  <a:pt x="490" y="921"/>
                </a:cubicBezTo>
                <a:cubicBezTo>
                  <a:pt x="1" y="1791"/>
                  <a:pt x="383" y="2876"/>
                  <a:pt x="723" y="3832"/>
                </a:cubicBezTo>
                <a:cubicBezTo>
                  <a:pt x="1701" y="6637"/>
                  <a:pt x="1978" y="9678"/>
                  <a:pt x="1511" y="12611"/>
                </a:cubicBezTo>
                <a:cubicBezTo>
                  <a:pt x="1298" y="13949"/>
                  <a:pt x="1001" y="15479"/>
                  <a:pt x="1851" y="16542"/>
                </a:cubicBezTo>
                <a:cubicBezTo>
                  <a:pt x="2509" y="17350"/>
                  <a:pt x="3656" y="17562"/>
                  <a:pt x="4699" y="17755"/>
                </a:cubicBezTo>
                <a:cubicBezTo>
                  <a:pt x="7723" y="18263"/>
                  <a:pt x="12539" y="20304"/>
                  <a:pt x="16545" y="20304"/>
                </a:cubicBezTo>
                <a:cubicBezTo>
                  <a:pt x="18394" y="20304"/>
                  <a:pt x="20071" y="19869"/>
                  <a:pt x="21320" y="18647"/>
                </a:cubicBezTo>
                <a:cubicBezTo>
                  <a:pt x="23126" y="16882"/>
                  <a:pt x="22935" y="13992"/>
                  <a:pt x="21978" y="11824"/>
                </a:cubicBezTo>
                <a:cubicBezTo>
                  <a:pt x="20682" y="8890"/>
                  <a:pt x="17982" y="7807"/>
                  <a:pt x="15156" y="6680"/>
                </a:cubicBezTo>
                <a:cubicBezTo>
                  <a:pt x="11691" y="5299"/>
                  <a:pt x="8397" y="3514"/>
                  <a:pt x="5336" y="1366"/>
                </a:cubicBezTo>
                <a:cubicBezTo>
                  <a:pt x="4571" y="836"/>
                  <a:pt x="3806" y="283"/>
                  <a:pt x="2913" y="71"/>
                </a:cubicBezTo>
                <a:cubicBezTo>
                  <a:pt x="2720" y="24"/>
                  <a:pt x="2518" y="1"/>
                  <a:pt x="2316" y="1"/>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6298326" y="4535850"/>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9"/>
          <p:cNvSpPr txBox="1">
            <a:spLocks noGrp="1"/>
          </p:cNvSpPr>
          <p:nvPr>
            <p:ph type="title"/>
          </p:nvPr>
        </p:nvSpPr>
        <p:spPr>
          <a:xfrm>
            <a:off x="2241600" y="1552413"/>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6" name="Google Shape;106;p9"/>
          <p:cNvSpPr txBox="1">
            <a:spLocks noGrp="1"/>
          </p:cNvSpPr>
          <p:nvPr>
            <p:ph type="subTitle" idx="1"/>
          </p:nvPr>
        </p:nvSpPr>
        <p:spPr>
          <a:xfrm>
            <a:off x="2241550" y="2468188"/>
            <a:ext cx="4661100" cy="112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9"/>
          <p:cNvSpPr/>
          <p:nvPr/>
        </p:nvSpPr>
        <p:spPr>
          <a:xfrm>
            <a:off x="8146123" y="4148469"/>
            <a:ext cx="1714779" cy="1264757"/>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rot="-6481828">
            <a:off x="7393402" y="-387061"/>
            <a:ext cx="2075006" cy="2012848"/>
          </a:xfrm>
          <a:custGeom>
            <a:avLst/>
            <a:gdLst/>
            <a:ahLst/>
            <a:cxnLst/>
            <a:rect l="l" t="t" r="r" b="b"/>
            <a:pathLst>
              <a:path w="31246" h="30310" extrusionOk="0">
                <a:moveTo>
                  <a:pt x="23148" y="0"/>
                </a:moveTo>
                <a:cubicBezTo>
                  <a:pt x="21298" y="0"/>
                  <a:pt x="19427" y="658"/>
                  <a:pt x="17962" y="1786"/>
                </a:cubicBezTo>
                <a:cubicBezTo>
                  <a:pt x="17239" y="2338"/>
                  <a:pt x="16579" y="2996"/>
                  <a:pt x="15729" y="3316"/>
                </a:cubicBezTo>
                <a:cubicBezTo>
                  <a:pt x="15199" y="3528"/>
                  <a:pt x="14603" y="3591"/>
                  <a:pt x="14093" y="3846"/>
                </a:cubicBezTo>
                <a:cubicBezTo>
                  <a:pt x="13391" y="4229"/>
                  <a:pt x="12946" y="4952"/>
                  <a:pt x="12435" y="5569"/>
                </a:cubicBezTo>
                <a:cubicBezTo>
                  <a:pt x="11606" y="6632"/>
                  <a:pt x="10500" y="7460"/>
                  <a:pt x="9268" y="7992"/>
                </a:cubicBezTo>
                <a:cubicBezTo>
                  <a:pt x="8822" y="8162"/>
                  <a:pt x="8355" y="8332"/>
                  <a:pt x="7972" y="8630"/>
                </a:cubicBezTo>
                <a:cubicBezTo>
                  <a:pt x="7589" y="8948"/>
                  <a:pt x="7334" y="9415"/>
                  <a:pt x="7100" y="9862"/>
                </a:cubicBezTo>
                <a:cubicBezTo>
                  <a:pt x="6612" y="10775"/>
                  <a:pt x="6122" y="11711"/>
                  <a:pt x="5634" y="12625"/>
                </a:cubicBezTo>
                <a:cubicBezTo>
                  <a:pt x="4571" y="14666"/>
                  <a:pt x="4762" y="17024"/>
                  <a:pt x="3381" y="18917"/>
                </a:cubicBezTo>
                <a:cubicBezTo>
                  <a:pt x="1999" y="20765"/>
                  <a:pt x="830" y="22360"/>
                  <a:pt x="341" y="24698"/>
                </a:cubicBezTo>
                <a:cubicBezTo>
                  <a:pt x="1" y="26314"/>
                  <a:pt x="23" y="28141"/>
                  <a:pt x="1043" y="29459"/>
                </a:cubicBezTo>
                <a:cubicBezTo>
                  <a:pt x="1318" y="29842"/>
                  <a:pt x="1701" y="30160"/>
                  <a:pt x="2148" y="30267"/>
                </a:cubicBezTo>
                <a:cubicBezTo>
                  <a:pt x="2233" y="30287"/>
                  <a:pt x="2318" y="30309"/>
                  <a:pt x="2403" y="30309"/>
                </a:cubicBezTo>
                <a:cubicBezTo>
                  <a:pt x="2786" y="30309"/>
                  <a:pt x="3189" y="30117"/>
                  <a:pt x="3359" y="29777"/>
                </a:cubicBezTo>
                <a:cubicBezTo>
                  <a:pt x="3529" y="29437"/>
                  <a:pt x="3444" y="29012"/>
                  <a:pt x="3381" y="28609"/>
                </a:cubicBezTo>
                <a:cubicBezTo>
                  <a:pt x="3146" y="26951"/>
                  <a:pt x="3636" y="25293"/>
                  <a:pt x="4146" y="23678"/>
                </a:cubicBezTo>
                <a:cubicBezTo>
                  <a:pt x="4656" y="21998"/>
                  <a:pt x="5187" y="20298"/>
                  <a:pt x="6164" y="18852"/>
                </a:cubicBezTo>
                <a:cubicBezTo>
                  <a:pt x="7292" y="17194"/>
                  <a:pt x="8928" y="15984"/>
                  <a:pt x="10480" y="14729"/>
                </a:cubicBezTo>
                <a:cubicBezTo>
                  <a:pt x="11988" y="13518"/>
                  <a:pt x="13434" y="12263"/>
                  <a:pt x="14836" y="10946"/>
                </a:cubicBezTo>
                <a:cubicBezTo>
                  <a:pt x="15176" y="10605"/>
                  <a:pt x="15539" y="10265"/>
                  <a:pt x="15794" y="9840"/>
                </a:cubicBezTo>
                <a:cubicBezTo>
                  <a:pt x="16134" y="9245"/>
                  <a:pt x="16219" y="8545"/>
                  <a:pt x="16389" y="7885"/>
                </a:cubicBezTo>
                <a:cubicBezTo>
                  <a:pt x="16941" y="5866"/>
                  <a:pt x="18492" y="4144"/>
                  <a:pt x="20427" y="3336"/>
                </a:cubicBezTo>
                <a:cubicBezTo>
                  <a:pt x="21022" y="3103"/>
                  <a:pt x="21680" y="2954"/>
                  <a:pt x="22318" y="2954"/>
                </a:cubicBezTo>
                <a:cubicBezTo>
                  <a:pt x="22978" y="2954"/>
                  <a:pt x="23593" y="3103"/>
                  <a:pt x="24146" y="3464"/>
                </a:cubicBezTo>
                <a:cubicBezTo>
                  <a:pt x="24678" y="3826"/>
                  <a:pt x="25081" y="4379"/>
                  <a:pt x="25591" y="4782"/>
                </a:cubicBezTo>
                <a:cubicBezTo>
                  <a:pt x="26356" y="5399"/>
                  <a:pt x="27377" y="5696"/>
                  <a:pt x="27866" y="6525"/>
                </a:cubicBezTo>
                <a:cubicBezTo>
                  <a:pt x="28057" y="6865"/>
                  <a:pt x="28142" y="7269"/>
                  <a:pt x="28354" y="7609"/>
                </a:cubicBezTo>
                <a:cubicBezTo>
                  <a:pt x="28524" y="7885"/>
                  <a:pt x="28822" y="8119"/>
                  <a:pt x="29142" y="8119"/>
                </a:cubicBezTo>
                <a:cubicBezTo>
                  <a:pt x="29205" y="8119"/>
                  <a:pt x="29269" y="8119"/>
                  <a:pt x="29332" y="8097"/>
                </a:cubicBezTo>
                <a:cubicBezTo>
                  <a:pt x="29587" y="8012"/>
                  <a:pt x="29757" y="7737"/>
                  <a:pt x="29907" y="7502"/>
                </a:cubicBezTo>
                <a:cubicBezTo>
                  <a:pt x="30437" y="6632"/>
                  <a:pt x="30990" y="5739"/>
                  <a:pt x="31118" y="4739"/>
                </a:cubicBezTo>
                <a:cubicBezTo>
                  <a:pt x="31245" y="3719"/>
                  <a:pt x="30862" y="2571"/>
                  <a:pt x="29949" y="2126"/>
                </a:cubicBezTo>
                <a:cubicBezTo>
                  <a:pt x="29502" y="1891"/>
                  <a:pt x="28950" y="1871"/>
                  <a:pt x="28462" y="1743"/>
                </a:cubicBezTo>
                <a:cubicBezTo>
                  <a:pt x="27589" y="1508"/>
                  <a:pt x="26867" y="978"/>
                  <a:pt x="26081" y="616"/>
                </a:cubicBezTo>
                <a:cubicBezTo>
                  <a:pt x="25146" y="191"/>
                  <a:pt x="24146" y="0"/>
                  <a:pt x="23148" y="0"/>
                </a:cubicBezTo>
                <a:close/>
              </a:path>
            </a:pathLst>
          </a:custGeom>
          <a:gradFill>
            <a:gsLst>
              <a:gs pos="0">
                <a:schemeClr val="dk2"/>
              </a:gs>
              <a:gs pos="16000">
                <a:schemeClr val="lt2"/>
              </a:gs>
              <a:gs pos="33000">
                <a:schemeClr val="accent1"/>
              </a:gs>
              <a:gs pos="67000">
                <a:schemeClr val="accent2"/>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rot="234952">
            <a:off x="-85708" y="-254382"/>
            <a:ext cx="1272510" cy="2570130"/>
          </a:xfrm>
          <a:custGeom>
            <a:avLst/>
            <a:gdLst/>
            <a:ahLst/>
            <a:cxnLst/>
            <a:rect l="l" t="t" r="r" b="b"/>
            <a:pathLst>
              <a:path w="26657" h="53840" extrusionOk="0">
                <a:moveTo>
                  <a:pt x="26273" y="0"/>
                </a:moveTo>
                <a:cubicBezTo>
                  <a:pt x="24743" y="0"/>
                  <a:pt x="18962" y="681"/>
                  <a:pt x="18197" y="1276"/>
                </a:cubicBezTo>
                <a:cubicBezTo>
                  <a:pt x="16049" y="2913"/>
                  <a:pt x="17112" y="5782"/>
                  <a:pt x="17112" y="8397"/>
                </a:cubicBezTo>
                <a:cubicBezTo>
                  <a:pt x="17134" y="15411"/>
                  <a:pt x="16177" y="22383"/>
                  <a:pt x="15199" y="29312"/>
                </a:cubicBezTo>
                <a:cubicBezTo>
                  <a:pt x="14796" y="32202"/>
                  <a:pt x="14391" y="35156"/>
                  <a:pt x="13201" y="37834"/>
                </a:cubicBezTo>
                <a:cubicBezTo>
                  <a:pt x="12563" y="39279"/>
                  <a:pt x="11713" y="40619"/>
                  <a:pt x="10863" y="41957"/>
                </a:cubicBezTo>
                <a:cubicBezTo>
                  <a:pt x="8780" y="45188"/>
                  <a:pt x="6251" y="48611"/>
                  <a:pt x="2511" y="49396"/>
                </a:cubicBezTo>
                <a:cubicBezTo>
                  <a:pt x="1596" y="49609"/>
                  <a:pt x="470" y="49759"/>
                  <a:pt x="130" y="50629"/>
                </a:cubicBezTo>
                <a:cubicBezTo>
                  <a:pt x="23" y="50906"/>
                  <a:pt x="1" y="51224"/>
                  <a:pt x="66" y="51501"/>
                </a:cubicBezTo>
                <a:cubicBezTo>
                  <a:pt x="321" y="52989"/>
                  <a:pt x="1893" y="53839"/>
                  <a:pt x="3403" y="53839"/>
                </a:cubicBezTo>
                <a:cubicBezTo>
                  <a:pt x="3743" y="53839"/>
                  <a:pt x="4083" y="53797"/>
                  <a:pt x="4401" y="53712"/>
                </a:cubicBezTo>
                <a:cubicBezTo>
                  <a:pt x="6166" y="53222"/>
                  <a:pt x="7484" y="51799"/>
                  <a:pt x="8652" y="50374"/>
                </a:cubicBezTo>
                <a:cubicBezTo>
                  <a:pt x="14094" y="43700"/>
                  <a:pt x="18047" y="35816"/>
                  <a:pt x="20152" y="27441"/>
                </a:cubicBezTo>
                <a:cubicBezTo>
                  <a:pt x="20577" y="25826"/>
                  <a:pt x="20938" y="24146"/>
                  <a:pt x="21958" y="22828"/>
                </a:cubicBezTo>
                <a:cubicBezTo>
                  <a:pt x="22490" y="22148"/>
                  <a:pt x="23170" y="21575"/>
                  <a:pt x="23616" y="20852"/>
                </a:cubicBezTo>
                <a:cubicBezTo>
                  <a:pt x="24466" y="19427"/>
                  <a:pt x="24253" y="17664"/>
                  <a:pt x="24190" y="16027"/>
                </a:cubicBezTo>
                <a:cubicBezTo>
                  <a:pt x="23913" y="10628"/>
                  <a:pt x="25296" y="5294"/>
                  <a:pt x="26656" y="65"/>
                </a:cubicBezTo>
                <a:cubicBezTo>
                  <a:pt x="26656" y="23"/>
                  <a:pt x="26528" y="0"/>
                  <a:pt x="26273"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rot="2834510">
            <a:off x="-657115" y="4366075"/>
            <a:ext cx="1781666" cy="640717"/>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8273000" y="-794100"/>
            <a:ext cx="1774961" cy="1677148"/>
          </a:xfrm>
          <a:custGeom>
            <a:avLst/>
            <a:gdLst/>
            <a:ahLst/>
            <a:cxnLst/>
            <a:rect l="l" t="t" r="r" b="b"/>
            <a:pathLst>
              <a:path w="11033" h="10425" extrusionOk="0">
                <a:moveTo>
                  <a:pt x="3896" y="1239"/>
                </a:moveTo>
                <a:cubicBezTo>
                  <a:pt x="4417" y="1239"/>
                  <a:pt x="4957" y="1465"/>
                  <a:pt x="5379" y="1767"/>
                </a:cubicBezTo>
                <a:cubicBezTo>
                  <a:pt x="5995" y="2171"/>
                  <a:pt x="6505" y="2744"/>
                  <a:pt x="7142" y="3107"/>
                </a:cubicBezTo>
                <a:cubicBezTo>
                  <a:pt x="7759" y="3467"/>
                  <a:pt x="8545" y="3659"/>
                  <a:pt x="8928" y="4232"/>
                </a:cubicBezTo>
                <a:cubicBezTo>
                  <a:pt x="9693" y="5317"/>
                  <a:pt x="9035" y="7931"/>
                  <a:pt x="7930" y="8633"/>
                </a:cubicBezTo>
                <a:cubicBezTo>
                  <a:pt x="7270" y="9058"/>
                  <a:pt x="6420" y="9121"/>
                  <a:pt x="5612" y="9163"/>
                </a:cubicBezTo>
                <a:cubicBezTo>
                  <a:pt x="5309" y="9177"/>
                  <a:pt x="5004" y="9189"/>
                  <a:pt x="4698" y="9189"/>
                </a:cubicBezTo>
                <a:cubicBezTo>
                  <a:pt x="4062" y="9189"/>
                  <a:pt x="3425" y="9138"/>
                  <a:pt x="2806" y="8951"/>
                </a:cubicBezTo>
                <a:cubicBezTo>
                  <a:pt x="1914" y="8675"/>
                  <a:pt x="1086" y="8016"/>
                  <a:pt x="936" y="7145"/>
                </a:cubicBezTo>
                <a:cubicBezTo>
                  <a:pt x="830" y="6613"/>
                  <a:pt x="1001" y="6060"/>
                  <a:pt x="851" y="5550"/>
                </a:cubicBezTo>
                <a:cubicBezTo>
                  <a:pt x="808" y="5402"/>
                  <a:pt x="745" y="5252"/>
                  <a:pt x="723" y="5105"/>
                </a:cubicBezTo>
                <a:cubicBezTo>
                  <a:pt x="703" y="4955"/>
                  <a:pt x="723" y="4827"/>
                  <a:pt x="745" y="4679"/>
                </a:cubicBezTo>
                <a:cubicBezTo>
                  <a:pt x="808" y="4127"/>
                  <a:pt x="893" y="3552"/>
                  <a:pt x="958" y="2979"/>
                </a:cubicBezTo>
                <a:cubicBezTo>
                  <a:pt x="978" y="2829"/>
                  <a:pt x="1001" y="2702"/>
                  <a:pt x="1063" y="2574"/>
                </a:cubicBezTo>
                <a:cubicBezTo>
                  <a:pt x="1298" y="2129"/>
                  <a:pt x="1956" y="2129"/>
                  <a:pt x="2424" y="1894"/>
                </a:cubicBezTo>
                <a:cubicBezTo>
                  <a:pt x="2721" y="1746"/>
                  <a:pt x="2956" y="1512"/>
                  <a:pt x="3274" y="1364"/>
                </a:cubicBezTo>
                <a:cubicBezTo>
                  <a:pt x="3472" y="1277"/>
                  <a:pt x="3682" y="1239"/>
                  <a:pt x="3896" y="1239"/>
                </a:cubicBezTo>
                <a:close/>
                <a:moveTo>
                  <a:pt x="3971" y="0"/>
                </a:moveTo>
                <a:cubicBezTo>
                  <a:pt x="3702" y="0"/>
                  <a:pt x="3437" y="53"/>
                  <a:pt x="3189" y="173"/>
                </a:cubicBezTo>
                <a:cubicBezTo>
                  <a:pt x="2806" y="364"/>
                  <a:pt x="2509" y="684"/>
                  <a:pt x="2148" y="874"/>
                </a:cubicBezTo>
                <a:cubicBezTo>
                  <a:pt x="1553" y="1172"/>
                  <a:pt x="745" y="1194"/>
                  <a:pt x="448" y="1767"/>
                </a:cubicBezTo>
                <a:cubicBezTo>
                  <a:pt x="363" y="1937"/>
                  <a:pt x="341" y="2129"/>
                  <a:pt x="320" y="2299"/>
                </a:cubicBezTo>
                <a:cubicBezTo>
                  <a:pt x="235" y="3064"/>
                  <a:pt x="150" y="3807"/>
                  <a:pt x="43" y="4552"/>
                </a:cubicBezTo>
                <a:cubicBezTo>
                  <a:pt x="23" y="4742"/>
                  <a:pt x="1" y="4912"/>
                  <a:pt x="23" y="5105"/>
                </a:cubicBezTo>
                <a:cubicBezTo>
                  <a:pt x="65" y="5295"/>
                  <a:pt x="128" y="5487"/>
                  <a:pt x="171" y="5678"/>
                </a:cubicBezTo>
                <a:cubicBezTo>
                  <a:pt x="341" y="6358"/>
                  <a:pt x="150" y="7080"/>
                  <a:pt x="256" y="7783"/>
                </a:cubicBezTo>
                <a:cubicBezTo>
                  <a:pt x="448" y="8930"/>
                  <a:pt x="1468" y="9801"/>
                  <a:pt x="2573" y="10141"/>
                </a:cubicBezTo>
                <a:cubicBezTo>
                  <a:pt x="3251" y="10363"/>
                  <a:pt x="3952" y="10425"/>
                  <a:pt x="4662" y="10425"/>
                </a:cubicBezTo>
                <a:cubicBezTo>
                  <a:pt x="5111" y="10425"/>
                  <a:pt x="5564" y="10400"/>
                  <a:pt x="6017" y="10376"/>
                </a:cubicBezTo>
                <a:cubicBezTo>
                  <a:pt x="6994" y="10333"/>
                  <a:pt x="8057" y="10248"/>
                  <a:pt x="8865" y="9696"/>
                </a:cubicBezTo>
                <a:cubicBezTo>
                  <a:pt x="10225" y="8760"/>
                  <a:pt x="11033" y="5295"/>
                  <a:pt x="10118" y="3892"/>
                </a:cubicBezTo>
                <a:cubicBezTo>
                  <a:pt x="9650" y="3149"/>
                  <a:pt x="8695" y="2894"/>
                  <a:pt x="7950" y="2426"/>
                </a:cubicBezTo>
                <a:cubicBezTo>
                  <a:pt x="7142" y="1959"/>
                  <a:pt x="6527" y="1214"/>
                  <a:pt x="5782" y="661"/>
                </a:cubicBezTo>
                <a:cubicBezTo>
                  <a:pt x="5261" y="289"/>
                  <a:pt x="4603" y="0"/>
                  <a:pt x="3971" y="0"/>
                </a:cubicBezTo>
                <a:close/>
              </a:path>
            </a:pathLst>
          </a:custGeom>
          <a:gradFill>
            <a:gsLst>
              <a:gs pos="0">
                <a:schemeClr val="dk2"/>
              </a:gs>
              <a:gs pos="16000">
                <a:schemeClr val="lt2"/>
              </a:gs>
              <a:gs pos="33000">
                <a:schemeClr val="accent1"/>
              </a:gs>
              <a:gs pos="67000">
                <a:schemeClr val="accent2"/>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rot="6300024">
            <a:off x="15826" y="3763046"/>
            <a:ext cx="1139290" cy="1846776"/>
          </a:xfrm>
          <a:custGeom>
            <a:avLst/>
            <a:gdLst/>
            <a:ahLst/>
            <a:cxnLst/>
            <a:rect l="l" t="t" r="r" b="b"/>
            <a:pathLst>
              <a:path w="23403" h="37936" extrusionOk="0">
                <a:moveTo>
                  <a:pt x="20418" y="1"/>
                </a:moveTo>
                <a:cubicBezTo>
                  <a:pt x="19849" y="1"/>
                  <a:pt x="19287" y="29"/>
                  <a:pt x="18747" y="60"/>
                </a:cubicBezTo>
                <a:cubicBezTo>
                  <a:pt x="16601" y="145"/>
                  <a:pt x="14666" y="335"/>
                  <a:pt x="13201" y="1483"/>
                </a:cubicBezTo>
                <a:cubicBezTo>
                  <a:pt x="13031" y="1611"/>
                  <a:pt x="12861" y="1760"/>
                  <a:pt x="12691" y="1908"/>
                </a:cubicBezTo>
                <a:cubicBezTo>
                  <a:pt x="12180" y="2355"/>
                  <a:pt x="11713" y="2758"/>
                  <a:pt x="11118" y="2843"/>
                </a:cubicBezTo>
                <a:cubicBezTo>
                  <a:pt x="11040" y="2853"/>
                  <a:pt x="10962" y="2857"/>
                  <a:pt x="10884" y="2857"/>
                </a:cubicBezTo>
                <a:cubicBezTo>
                  <a:pt x="10600" y="2857"/>
                  <a:pt x="10313" y="2800"/>
                  <a:pt x="10012" y="2716"/>
                </a:cubicBezTo>
                <a:cubicBezTo>
                  <a:pt x="9715" y="2653"/>
                  <a:pt x="9395" y="2588"/>
                  <a:pt x="9077" y="2588"/>
                </a:cubicBezTo>
                <a:cubicBezTo>
                  <a:pt x="8227" y="2588"/>
                  <a:pt x="7504" y="3078"/>
                  <a:pt x="6824" y="3588"/>
                </a:cubicBezTo>
                <a:cubicBezTo>
                  <a:pt x="5654" y="4459"/>
                  <a:pt x="4719" y="5246"/>
                  <a:pt x="3997" y="6244"/>
                </a:cubicBezTo>
                <a:cubicBezTo>
                  <a:pt x="3168" y="7434"/>
                  <a:pt x="2828" y="8795"/>
                  <a:pt x="3041" y="9985"/>
                </a:cubicBezTo>
                <a:cubicBezTo>
                  <a:pt x="3126" y="10368"/>
                  <a:pt x="3253" y="10750"/>
                  <a:pt x="3381" y="11112"/>
                </a:cubicBezTo>
                <a:cubicBezTo>
                  <a:pt x="3551" y="11537"/>
                  <a:pt x="3699" y="11983"/>
                  <a:pt x="3742" y="12451"/>
                </a:cubicBezTo>
                <a:cubicBezTo>
                  <a:pt x="3827" y="13173"/>
                  <a:pt x="3636" y="13896"/>
                  <a:pt x="3444" y="14598"/>
                </a:cubicBezTo>
                <a:lnTo>
                  <a:pt x="2658" y="17467"/>
                </a:lnTo>
                <a:cubicBezTo>
                  <a:pt x="2551" y="17871"/>
                  <a:pt x="2424" y="18296"/>
                  <a:pt x="2169" y="18637"/>
                </a:cubicBezTo>
                <a:cubicBezTo>
                  <a:pt x="2021" y="18870"/>
                  <a:pt x="1786" y="19040"/>
                  <a:pt x="1574" y="19232"/>
                </a:cubicBezTo>
                <a:cubicBezTo>
                  <a:pt x="1426" y="19337"/>
                  <a:pt x="1276" y="19465"/>
                  <a:pt x="1128" y="19592"/>
                </a:cubicBezTo>
                <a:cubicBezTo>
                  <a:pt x="86" y="20655"/>
                  <a:pt x="1" y="22270"/>
                  <a:pt x="23" y="23843"/>
                </a:cubicBezTo>
                <a:lnTo>
                  <a:pt x="108" y="32750"/>
                </a:lnTo>
                <a:cubicBezTo>
                  <a:pt x="128" y="34726"/>
                  <a:pt x="256" y="36596"/>
                  <a:pt x="1446" y="37936"/>
                </a:cubicBezTo>
                <a:lnTo>
                  <a:pt x="1616" y="37786"/>
                </a:lnTo>
                <a:cubicBezTo>
                  <a:pt x="468" y="36511"/>
                  <a:pt x="363" y="34683"/>
                  <a:pt x="341" y="32750"/>
                </a:cubicBezTo>
                <a:lnTo>
                  <a:pt x="235" y="23843"/>
                </a:lnTo>
                <a:cubicBezTo>
                  <a:pt x="213" y="22313"/>
                  <a:pt x="278" y="20740"/>
                  <a:pt x="1298" y="19742"/>
                </a:cubicBezTo>
                <a:cubicBezTo>
                  <a:pt x="1426" y="19614"/>
                  <a:pt x="1553" y="19507"/>
                  <a:pt x="1701" y="19380"/>
                </a:cubicBezTo>
                <a:cubicBezTo>
                  <a:pt x="1936" y="19210"/>
                  <a:pt x="2169" y="19019"/>
                  <a:pt x="2339" y="18764"/>
                </a:cubicBezTo>
                <a:cubicBezTo>
                  <a:pt x="2636" y="18402"/>
                  <a:pt x="2764" y="17934"/>
                  <a:pt x="2871" y="17509"/>
                </a:cubicBezTo>
                <a:lnTo>
                  <a:pt x="3656" y="14661"/>
                </a:lnTo>
                <a:cubicBezTo>
                  <a:pt x="3827" y="13981"/>
                  <a:pt x="4039" y="13195"/>
                  <a:pt x="3954" y="12430"/>
                </a:cubicBezTo>
                <a:cubicBezTo>
                  <a:pt x="3912" y="11940"/>
                  <a:pt x="3742" y="11473"/>
                  <a:pt x="3594" y="11027"/>
                </a:cubicBezTo>
                <a:cubicBezTo>
                  <a:pt x="3466" y="10687"/>
                  <a:pt x="3339" y="10305"/>
                  <a:pt x="3253" y="9943"/>
                </a:cubicBezTo>
                <a:cubicBezTo>
                  <a:pt x="3041" y="8817"/>
                  <a:pt x="3381" y="7519"/>
                  <a:pt x="4189" y="6372"/>
                </a:cubicBezTo>
                <a:cubicBezTo>
                  <a:pt x="4869" y="5394"/>
                  <a:pt x="5782" y="4608"/>
                  <a:pt x="6952" y="3758"/>
                </a:cubicBezTo>
                <a:cubicBezTo>
                  <a:pt x="7610" y="3269"/>
                  <a:pt x="8312" y="2801"/>
                  <a:pt x="9077" y="2801"/>
                </a:cubicBezTo>
                <a:cubicBezTo>
                  <a:pt x="9375" y="2801"/>
                  <a:pt x="9672" y="2866"/>
                  <a:pt x="9970" y="2928"/>
                </a:cubicBezTo>
                <a:cubicBezTo>
                  <a:pt x="10271" y="2995"/>
                  <a:pt x="10571" y="3076"/>
                  <a:pt x="10882" y="3076"/>
                </a:cubicBezTo>
                <a:cubicBezTo>
                  <a:pt x="10967" y="3076"/>
                  <a:pt x="11052" y="3070"/>
                  <a:pt x="11138" y="3056"/>
                </a:cubicBezTo>
                <a:cubicBezTo>
                  <a:pt x="11818" y="2971"/>
                  <a:pt x="12328" y="2525"/>
                  <a:pt x="12839" y="2078"/>
                </a:cubicBezTo>
                <a:cubicBezTo>
                  <a:pt x="12988" y="1930"/>
                  <a:pt x="13158" y="1781"/>
                  <a:pt x="13328" y="1653"/>
                </a:cubicBezTo>
                <a:cubicBezTo>
                  <a:pt x="14751" y="548"/>
                  <a:pt x="16644" y="358"/>
                  <a:pt x="18769" y="272"/>
                </a:cubicBezTo>
                <a:cubicBezTo>
                  <a:pt x="19327" y="241"/>
                  <a:pt x="19893" y="212"/>
                  <a:pt x="20461" y="212"/>
                </a:cubicBezTo>
                <a:cubicBezTo>
                  <a:pt x="21429" y="212"/>
                  <a:pt x="22400" y="296"/>
                  <a:pt x="23338" y="590"/>
                </a:cubicBezTo>
                <a:lnTo>
                  <a:pt x="23403" y="400"/>
                </a:lnTo>
                <a:cubicBezTo>
                  <a:pt x="22441" y="88"/>
                  <a:pt x="21418" y="1"/>
                  <a:pt x="20418" y="1"/>
                </a:cubicBezTo>
                <a:close/>
              </a:path>
            </a:pathLst>
          </a:custGeom>
          <a:gradFill>
            <a:gsLst>
              <a:gs pos="0">
                <a:schemeClr val="dk2"/>
              </a:gs>
              <a:gs pos="16000">
                <a:schemeClr val="lt2"/>
              </a:gs>
              <a:gs pos="33000">
                <a:schemeClr val="accent1"/>
              </a:gs>
              <a:gs pos="67000">
                <a:schemeClr val="accent2"/>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3431526" y="-997125"/>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3529263" y="4704100"/>
            <a:ext cx="2085473" cy="1961958"/>
          </a:xfrm>
          <a:custGeom>
            <a:avLst/>
            <a:gdLst/>
            <a:ahLst/>
            <a:cxnLst/>
            <a:rect l="l" t="t" r="r" b="b"/>
            <a:pathLst>
              <a:path w="19873" h="18696" extrusionOk="0">
                <a:moveTo>
                  <a:pt x="12314" y="2231"/>
                </a:moveTo>
                <a:cubicBezTo>
                  <a:pt x="12949" y="2231"/>
                  <a:pt x="13580" y="2283"/>
                  <a:pt x="14199" y="2418"/>
                </a:cubicBezTo>
                <a:cubicBezTo>
                  <a:pt x="15857" y="2778"/>
                  <a:pt x="17450" y="3841"/>
                  <a:pt x="17875" y="5371"/>
                </a:cubicBezTo>
                <a:cubicBezTo>
                  <a:pt x="18110" y="6307"/>
                  <a:pt x="17917" y="7327"/>
                  <a:pt x="18257" y="8242"/>
                </a:cubicBezTo>
                <a:cubicBezTo>
                  <a:pt x="18343" y="8497"/>
                  <a:pt x="18492" y="8752"/>
                  <a:pt x="18555" y="9007"/>
                </a:cubicBezTo>
                <a:cubicBezTo>
                  <a:pt x="18598" y="9262"/>
                  <a:pt x="18598" y="9517"/>
                  <a:pt x="18577" y="9750"/>
                </a:cubicBezTo>
                <a:cubicBezTo>
                  <a:pt x="18555" y="10792"/>
                  <a:pt x="18513" y="11833"/>
                  <a:pt x="18470" y="12853"/>
                </a:cubicBezTo>
                <a:cubicBezTo>
                  <a:pt x="18470" y="13108"/>
                  <a:pt x="18450" y="13363"/>
                  <a:pt x="18365" y="13618"/>
                </a:cubicBezTo>
                <a:cubicBezTo>
                  <a:pt x="18002" y="14448"/>
                  <a:pt x="16812" y="14553"/>
                  <a:pt x="16004" y="15021"/>
                </a:cubicBezTo>
                <a:cubicBezTo>
                  <a:pt x="15494" y="15341"/>
                  <a:pt x="15091" y="15808"/>
                  <a:pt x="14581" y="16106"/>
                </a:cubicBezTo>
                <a:cubicBezTo>
                  <a:pt x="14146" y="16351"/>
                  <a:pt x="13661" y="16454"/>
                  <a:pt x="13164" y="16454"/>
                </a:cubicBezTo>
                <a:cubicBezTo>
                  <a:pt x="12323" y="16454"/>
                  <a:pt x="11447" y="16158"/>
                  <a:pt x="10713" y="15744"/>
                </a:cubicBezTo>
                <a:cubicBezTo>
                  <a:pt x="9543" y="15086"/>
                  <a:pt x="8565" y="14171"/>
                  <a:pt x="7333" y="13598"/>
                </a:cubicBezTo>
                <a:cubicBezTo>
                  <a:pt x="6164" y="13066"/>
                  <a:pt x="4739" y="12853"/>
                  <a:pt x="3954" y="11875"/>
                </a:cubicBezTo>
                <a:cubicBezTo>
                  <a:pt x="2444" y="10047"/>
                  <a:pt x="3167" y="5244"/>
                  <a:pt x="5059" y="3799"/>
                </a:cubicBezTo>
                <a:cubicBezTo>
                  <a:pt x="6164" y="2928"/>
                  <a:pt x="7695" y="2715"/>
                  <a:pt x="9118" y="2523"/>
                </a:cubicBezTo>
                <a:cubicBezTo>
                  <a:pt x="10171" y="2377"/>
                  <a:pt x="11248" y="2231"/>
                  <a:pt x="12314" y="2231"/>
                </a:cubicBezTo>
                <a:close/>
                <a:moveTo>
                  <a:pt x="12179" y="1"/>
                </a:moveTo>
                <a:cubicBezTo>
                  <a:pt x="10861" y="1"/>
                  <a:pt x="9530" y="189"/>
                  <a:pt x="8225" y="377"/>
                </a:cubicBezTo>
                <a:cubicBezTo>
                  <a:pt x="6462" y="632"/>
                  <a:pt x="4592" y="908"/>
                  <a:pt x="3209" y="2056"/>
                </a:cubicBezTo>
                <a:cubicBezTo>
                  <a:pt x="914" y="3948"/>
                  <a:pt x="1" y="10282"/>
                  <a:pt x="1871" y="12683"/>
                </a:cubicBezTo>
                <a:cubicBezTo>
                  <a:pt x="2849" y="13938"/>
                  <a:pt x="4592" y="14235"/>
                  <a:pt x="6015" y="14936"/>
                </a:cubicBezTo>
                <a:cubicBezTo>
                  <a:pt x="7525" y="15681"/>
                  <a:pt x="8735" y="16891"/>
                  <a:pt x="10181" y="17764"/>
                </a:cubicBezTo>
                <a:cubicBezTo>
                  <a:pt x="11072" y="18309"/>
                  <a:pt x="12147" y="18696"/>
                  <a:pt x="13175" y="18696"/>
                </a:cubicBezTo>
                <a:cubicBezTo>
                  <a:pt x="13790" y="18696"/>
                  <a:pt x="14388" y="18557"/>
                  <a:pt x="14921" y="18231"/>
                </a:cubicBezTo>
                <a:cubicBezTo>
                  <a:pt x="15559" y="17849"/>
                  <a:pt x="16047" y="17211"/>
                  <a:pt x="16685" y="16806"/>
                </a:cubicBezTo>
                <a:cubicBezTo>
                  <a:pt x="17684" y="16191"/>
                  <a:pt x="19130" y="16041"/>
                  <a:pt x="19555" y="14958"/>
                </a:cubicBezTo>
                <a:cubicBezTo>
                  <a:pt x="19682" y="14638"/>
                  <a:pt x="19703" y="14298"/>
                  <a:pt x="19703" y="13958"/>
                </a:cubicBezTo>
                <a:cubicBezTo>
                  <a:pt x="19745" y="12598"/>
                  <a:pt x="19810" y="11238"/>
                  <a:pt x="19852" y="9877"/>
                </a:cubicBezTo>
                <a:cubicBezTo>
                  <a:pt x="19852" y="9559"/>
                  <a:pt x="19873" y="9219"/>
                  <a:pt x="19788" y="8900"/>
                </a:cubicBezTo>
                <a:cubicBezTo>
                  <a:pt x="19725" y="8560"/>
                  <a:pt x="19555" y="8242"/>
                  <a:pt x="19448" y="7902"/>
                </a:cubicBezTo>
                <a:cubicBezTo>
                  <a:pt x="19023" y="6689"/>
                  <a:pt x="19278" y="5351"/>
                  <a:pt x="18960" y="4139"/>
                </a:cubicBezTo>
                <a:cubicBezTo>
                  <a:pt x="18450" y="2098"/>
                  <a:pt x="16494" y="695"/>
                  <a:pt x="14454" y="228"/>
                </a:cubicBezTo>
                <a:cubicBezTo>
                  <a:pt x="13705" y="64"/>
                  <a:pt x="12944"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rot="-1469237">
            <a:off x="6851474" y="3985925"/>
            <a:ext cx="3601268" cy="1295090"/>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4314550" y="539400"/>
            <a:ext cx="4109400" cy="117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8" name="Google Shape;118;p10"/>
          <p:cNvSpPr/>
          <p:nvPr/>
        </p:nvSpPr>
        <p:spPr>
          <a:xfrm>
            <a:off x="8146123" y="4148469"/>
            <a:ext cx="1714779" cy="1264757"/>
          </a:xfrm>
          <a:custGeom>
            <a:avLst/>
            <a:gdLst/>
            <a:ahLst/>
            <a:cxnLst/>
            <a:rect l="l" t="t" r="r" b="b"/>
            <a:pathLst>
              <a:path w="35921" h="26494" extrusionOk="0">
                <a:moveTo>
                  <a:pt x="27221" y="1"/>
                </a:moveTo>
                <a:cubicBezTo>
                  <a:pt x="26283" y="1"/>
                  <a:pt x="25355" y="213"/>
                  <a:pt x="24528" y="667"/>
                </a:cubicBezTo>
                <a:cubicBezTo>
                  <a:pt x="23700" y="1135"/>
                  <a:pt x="23020" y="1815"/>
                  <a:pt x="22233" y="2347"/>
                </a:cubicBezTo>
                <a:cubicBezTo>
                  <a:pt x="20490" y="3495"/>
                  <a:pt x="18344" y="3835"/>
                  <a:pt x="16261" y="3963"/>
                </a:cubicBezTo>
                <a:cubicBezTo>
                  <a:pt x="14156" y="4111"/>
                  <a:pt x="12052" y="4048"/>
                  <a:pt x="10012" y="4536"/>
                </a:cubicBezTo>
                <a:cubicBezTo>
                  <a:pt x="7992" y="5025"/>
                  <a:pt x="5974" y="6151"/>
                  <a:pt x="5038" y="8001"/>
                </a:cubicBezTo>
                <a:cubicBezTo>
                  <a:pt x="4464" y="9127"/>
                  <a:pt x="4316" y="10402"/>
                  <a:pt x="3806" y="11572"/>
                </a:cubicBezTo>
                <a:cubicBezTo>
                  <a:pt x="3146" y="13102"/>
                  <a:pt x="1913" y="14335"/>
                  <a:pt x="1148" y="15823"/>
                </a:cubicBezTo>
                <a:cubicBezTo>
                  <a:pt x="43" y="17926"/>
                  <a:pt x="0" y="20541"/>
                  <a:pt x="1063" y="22667"/>
                </a:cubicBezTo>
                <a:cubicBezTo>
                  <a:pt x="2126" y="24770"/>
                  <a:pt x="4316" y="26300"/>
                  <a:pt x="6674" y="26470"/>
                </a:cubicBezTo>
                <a:cubicBezTo>
                  <a:pt x="6870" y="26487"/>
                  <a:pt x="7066" y="26494"/>
                  <a:pt x="7261" y="26494"/>
                </a:cubicBezTo>
                <a:cubicBezTo>
                  <a:pt x="8885" y="26494"/>
                  <a:pt x="10479" y="25977"/>
                  <a:pt x="12073" y="25578"/>
                </a:cubicBezTo>
                <a:cubicBezTo>
                  <a:pt x="14368" y="25025"/>
                  <a:pt x="16728" y="24707"/>
                  <a:pt x="19087" y="24685"/>
                </a:cubicBezTo>
                <a:cubicBezTo>
                  <a:pt x="19210" y="24684"/>
                  <a:pt x="19333" y="24683"/>
                  <a:pt x="19457" y="24683"/>
                </a:cubicBezTo>
                <a:cubicBezTo>
                  <a:pt x="20320" y="24683"/>
                  <a:pt x="21187" y="24713"/>
                  <a:pt x="22056" y="24713"/>
                </a:cubicBezTo>
                <a:cubicBezTo>
                  <a:pt x="22886" y="24713"/>
                  <a:pt x="23718" y="24686"/>
                  <a:pt x="24550" y="24580"/>
                </a:cubicBezTo>
                <a:cubicBezTo>
                  <a:pt x="28269" y="24132"/>
                  <a:pt x="31309" y="21646"/>
                  <a:pt x="33668" y="18904"/>
                </a:cubicBezTo>
                <a:cubicBezTo>
                  <a:pt x="34518" y="17926"/>
                  <a:pt x="35305" y="16843"/>
                  <a:pt x="35645" y="15568"/>
                </a:cubicBezTo>
                <a:cubicBezTo>
                  <a:pt x="35921" y="14525"/>
                  <a:pt x="35858" y="13400"/>
                  <a:pt x="35773" y="12315"/>
                </a:cubicBezTo>
                <a:cubicBezTo>
                  <a:pt x="35623" y="10169"/>
                  <a:pt x="35348" y="8001"/>
                  <a:pt x="34582" y="5981"/>
                </a:cubicBezTo>
                <a:cubicBezTo>
                  <a:pt x="33838" y="3963"/>
                  <a:pt x="32542" y="2092"/>
                  <a:pt x="30692" y="987"/>
                </a:cubicBezTo>
                <a:cubicBezTo>
                  <a:pt x="29651" y="352"/>
                  <a:pt x="28428" y="1"/>
                  <a:pt x="27221" y="1"/>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rot="234952">
            <a:off x="-85708" y="-254382"/>
            <a:ext cx="1272510" cy="2570130"/>
          </a:xfrm>
          <a:custGeom>
            <a:avLst/>
            <a:gdLst/>
            <a:ahLst/>
            <a:cxnLst/>
            <a:rect l="l" t="t" r="r" b="b"/>
            <a:pathLst>
              <a:path w="26657" h="53840" extrusionOk="0">
                <a:moveTo>
                  <a:pt x="26273" y="0"/>
                </a:moveTo>
                <a:cubicBezTo>
                  <a:pt x="24743" y="0"/>
                  <a:pt x="18962" y="681"/>
                  <a:pt x="18197" y="1276"/>
                </a:cubicBezTo>
                <a:cubicBezTo>
                  <a:pt x="16049" y="2913"/>
                  <a:pt x="17112" y="5782"/>
                  <a:pt x="17112" y="8397"/>
                </a:cubicBezTo>
                <a:cubicBezTo>
                  <a:pt x="17134" y="15411"/>
                  <a:pt x="16177" y="22383"/>
                  <a:pt x="15199" y="29312"/>
                </a:cubicBezTo>
                <a:cubicBezTo>
                  <a:pt x="14796" y="32202"/>
                  <a:pt x="14391" y="35156"/>
                  <a:pt x="13201" y="37834"/>
                </a:cubicBezTo>
                <a:cubicBezTo>
                  <a:pt x="12563" y="39279"/>
                  <a:pt x="11713" y="40619"/>
                  <a:pt x="10863" y="41957"/>
                </a:cubicBezTo>
                <a:cubicBezTo>
                  <a:pt x="8780" y="45188"/>
                  <a:pt x="6251" y="48611"/>
                  <a:pt x="2511" y="49396"/>
                </a:cubicBezTo>
                <a:cubicBezTo>
                  <a:pt x="1596" y="49609"/>
                  <a:pt x="470" y="49759"/>
                  <a:pt x="130" y="50629"/>
                </a:cubicBezTo>
                <a:cubicBezTo>
                  <a:pt x="23" y="50906"/>
                  <a:pt x="1" y="51224"/>
                  <a:pt x="66" y="51501"/>
                </a:cubicBezTo>
                <a:cubicBezTo>
                  <a:pt x="321" y="52989"/>
                  <a:pt x="1893" y="53839"/>
                  <a:pt x="3403" y="53839"/>
                </a:cubicBezTo>
                <a:cubicBezTo>
                  <a:pt x="3743" y="53839"/>
                  <a:pt x="4083" y="53797"/>
                  <a:pt x="4401" y="53712"/>
                </a:cubicBezTo>
                <a:cubicBezTo>
                  <a:pt x="6166" y="53222"/>
                  <a:pt x="7484" y="51799"/>
                  <a:pt x="8652" y="50374"/>
                </a:cubicBezTo>
                <a:cubicBezTo>
                  <a:pt x="14094" y="43700"/>
                  <a:pt x="18047" y="35816"/>
                  <a:pt x="20152" y="27441"/>
                </a:cubicBezTo>
                <a:cubicBezTo>
                  <a:pt x="20577" y="25826"/>
                  <a:pt x="20938" y="24146"/>
                  <a:pt x="21958" y="22828"/>
                </a:cubicBezTo>
                <a:cubicBezTo>
                  <a:pt x="22490" y="22148"/>
                  <a:pt x="23170" y="21575"/>
                  <a:pt x="23616" y="20852"/>
                </a:cubicBezTo>
                <a:cubicBezTo>
                  <a:pt x="24466" y="19427"/>
                  <a:pt x="24253" y="17664"/>
                  <a:pt x="24190" y="16027"/>
                </a:cubicBezTo>
                <a:cubicBezTo>
                  <a:pt x="23913" y="10628"/>
                  <a:pt x="25296" y="5294"/>
                  <a:pt x="26656" y="65"/>
                </a:cubicBezTo>
                <a:cubicBezTo>
                  <a:pt x="26656" y="23"/>
                  <a:pt x="26528" y="0"/>
                  <a:pt x="26273"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rot="-1469237">
            <a:off x="6851474" y="3985925"/>
            <a:ext cx="3601268" cy="1295090"/>
          </a:xfrm>
          <a:custGeom>
            <a:avLst/>
            <a:gdLst/>
            <a:ahLst/>
            <a:cxnLst/>
            <a:rect l="l" t="t" r="r" b="b"/>
            <a:pathLst>
              <a:path w="29247" h="10518" extrusionOk="0">
                <a:moveTo>
                  <a:pt x="16002" y="0"/>
                </a:moveTo>
                <a:cubicBezTo>
                  <a:pt x="15762" y="0"/>
                  <a:pt x="15522" y="12"/>
                  <a:pt x="15282" y="38"/>
                </a:cubicBezTo>
                <a:cubicBezTo>
                  <a:pt x="14219" y="145"/>
                  <a:pt x="13221" y="528"/>
                  <a:pt x="12243" y="911"/>
                </a:cubicBezTo>
                <a:cubicBezTo>
                  <a:pt x="8715" y="2249"/>
                  <a:pt x="0" y="5097"/>
                  <a:pt x="1871" y="10518"/>
                </a:cubicBezTo>
                <a:cubicBezTo>
                  <a:pt x="2954" y="10348"/>
                  <a:pt x="3954" y="9412"/>
                  <a:pt x="4484" y="8477"/>
                </a:cubicBezTo>
                <a:cubicBezTo>
                  <a:pt x="4782" y="7945"/>
                  <a:pt x="4974" y="7372"/>
                  <a:pt x="5399" y="6967"/>
                </a:cubicBezTo>
                <a:cubicBezTo>
                  <a:pt x="5782" y="6607"/>
                  <a:pt x="6292" y="6415"/>
                  <a:pt x="6780" y="6245"/>
                </a:cubicBezTo>
                <a:cubicBezTo>
                  <a:pt x="9118" y="5332"/>
                  <a:pt x="11286" y="4056"/>
                  <a:pt x="13221" y="2461"/>
                </a:cubicBezTo>
                <a:cubicBezTo>
                  <a:pt x="13731" y="2036"/>
                  <a:pt x="14241" y="1591"/>
                  <a:pt x="14879" y="1356"/>
                </a:cubicBezTo>
                <a:cubicBezTo>
                  <a:pt x="15202" y="1248"/>
                  <a:pt x="15537" y="1209"/>
                  <a:pt x="15875" y="1209"/>
                </a:cubicBezTo>
                <a:cubicBezTo>
                  <a:pt x="16336" y="1209"/>
                  <a:pt x="16805" y="1282"/>
                  <a:pt x="17259" y="1356"/>
                </a:cubicBezTo>
                <a:cubicBezTo>
                  <a:pt x="19533" y="1696"/>
                  <a:pt x="21808" y="2058"/>
                  <a:pt x="24103" y="2419"/>
                </a:cubicBezTo>
                <a:cubicBezTo>
                  <a:pt x="24506" y="2483"/>
                  <a:pt x="24931" y="2546"/>
                  <a:pt x="25271" y="2781"/>
                </a:cubicBezTo>
                <a:cubicBezTo>
                  <a:pt x="25804" y="3121"/>
                  <a:pt x="26059" y="3759"/>
                  <a:pt x="26314" y="4332"/>
                </a:cubicBezTo>
                <a:cubicBezTo>
                  <a:pt x="26972" y="5799"/>
                  <a:pt x="27929" y="7117"/>
                  <a:pt x="29077" y="8222"/>
                </a:cubicBezTo>
                <a:cubicBezTo>
                  <a:pt x="29247" y="5247"/>
                  <a:pt x="27249" y="2291"/>
                  <a:pt x="24421" y="1356"/>
                </a:cubicBezTo>
                <a:cubicBezTo>
                  <a:pt x="23146" y="931"/>
                  <a:pt x="21786" y="911"/>
                  <a:pt x="20468" y="698"/>
                </a:cubicBezTo>
                <a:cubicBezTo>
                  <a:pt x="18984" y="459"/>
                  <a:pt x="17500" y="0"/>
                  <a:pt x="16002" y="0"/>
                </a:cubicBezTo>
                <a:close/>
              </a:path>
            </a:pathLst>
          </a:custGeom>
          <a:gradFill>
            <a:gsLst>
              <a:gs pos="0">
                <a:schemeClr val="dk2"/>
              </a:gs>
              <a:gs pos="16000">
                <a:schemeClr val="lt2"/>
              </a:gs>
              <a:gs pos="33000">
                <a:schemeClr val="accent1"/>
              </a:gs>
              <a:gs pos="67000">
                <a:schemeClr val="accent2"/>
              </a:gs>
              <a:gs pos="100000">
                <a:schemeClr val="accent3"/>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32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1pPr>
            <a:lvl2pPr lvl="1"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2pPr>
            <a:lvl3pPr lvl="2"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3pPr>
            <a:lvl4pPr lvl="3"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4pPr>
            <a:lvl5pPr lvl="4"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5pPr>
            <a:lvl6pPr lvl="5"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6pPr>
            <a:lvl7pPr lvl="6"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7pPr>
            <a:lvl8pPr lvl="7"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8pPr>
            <a:lvl9pPr lvl="8" rtl="0">
              <a:spcBef>
                <a:spcPts val="0"/>
              </a:spcBef>
              <a:spcAft>
                <a:spcPts val="0"/>
              </a:spcAft>
              <a:buClr>
                <a:schemeClr val="dk2"/>
              </a:buClr>
              <a:buSzPts val="3500"/>
              <a:buFont typeface="DM Serif Text"/>
              <a:buNone/>
              <a:defRPr sz="3500">
                <a:solidFill>
                  <a:schemeClr val="dk2"/>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javatpoint.com/microcontroller"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javatpoint.com/usb-full-for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ctrTitle"/>
          </p:nvPr>
        </p:nvSpPr>
        <p:spPr>
          <a:xfrm>
            <a:off x="702175" y="1260499"/>
            <a:ext cx="7739700" cy="1840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COMPUTATIONAL    PHYSICS</a:t>
            </a:r>
            <a:endParaRPr dirty="0"/>
          </a:p>
        </p:txBody>
      </p:sp>
      <p:sp>
        <p:nvSpPr>
          <p:cNvPr id="149" name="Google Shape;149;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GROUP-5</a:t>
            </a:r>
            <a:endParaRPr b="1" dirty="0"/>
          </a:p>
        </p:txBody>
      </p:sp>
    </p:spTree>
  </p:cSld>
  <p:clrMapOvr>
    <a:masterClrMapping/>
  </p:clrMapOvr>
  <mc:AlternateContent xmlns:mc="http://schemas.openxmlformats.org/markup-compatibility/2006" xmlns:p14="http://schemas.microsoft.com/office/powerpoint/2010/main">
    <mc:Choice Requires="p14">
      <p:transition spd="slow" p14:dur="2000" advTm="1858"/>
    </mc:Choice>
    <mc:Fallback xmlns="">
      <p:transition spd="slow" advTm="18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4ABC-BBD9-30BA-C68B-A8BB510F87E4}"/>
              </a:ext>
            </a:extLst>
          </p:cNvPr>
          <p:cNvSpPr>
            <a:spLocks noGrp="1"/>
          </p:cNvSpPr>
          <p:nvPr>
            <p:ph type="title"/>
          </p:nvPr>
        </p:nvSpPr>
        <p:spPr/>
        <p:txBody>
          <a:bodyPr/>
          <a:lstStyle/>
          <a:p>
            <a:r>
              <a:rPr lang="pt-BR" dirty="0">
                <a:solidFill>
                  <a:schemeClr val="tx2">
                    <a:lumMod val="75000"/>
                  </a:schemeClr>
                </a:solidFill>
              </a:rPr>
              <a:t>SG90 Micro Digital Servo Motor 9G</a:t>
            </a:r>
            <a:endParaRPr lang="en-IN" dirty="0">
              <a:solidFill>
                <a:schemeClr val="tx2">
                  <a:lumMod val="75000"/>
                </a:schemeClr>
              </a:solidFill>
            </a:endParaRPr>
          </a:p>
        </p:txBody>
      </p:sp>
      <p:sp>
        <p:nvSpPr>
          <p:cNvPr id="3" name="Text Placeholder 2">
            <a:extLst>
              <a:ext uri="{FF2B5EF4-FFF2-40B4-BE49-F238E27FC236}">
                <a16:creationId xmlns:a16="http://schemas.microsoft.com/office/drawing/2014/main" id="{1C50D20F-E748-4616-5555-A23877579B31}"/>
              </a:ext>
            </a:extLst>
          </p:cNvPr>
          <p:cNvSpPr>
            <a:spLocks noGrp="1"/>
          </p:cNvSpPr>
          <p:nvPr>
            <p:ph type="body" idx="1"/>
          </p:nvPr>
        </p:nvSpPr>
        <p:spPr/>
        <p:txBody>
          <a:bodyPr/>
          <a:lstStyle/>
          <a:p>
            <a:r>
              <a:rPr lang="en-US" sz="1800" b="1" dirty="0"/>
              <a:t>The SG90 servo is a small, affordable servo motor commonly used in robotics, DIY projects, and educational applications. It is lightweight and low-cost with plastic gears for applications where minimal torque is required.</a:t>
            </a:r>
          </a:p>
          <a:p>
            <a:r>
              <a:rPr lang="en-US" sz="1800" b="1" i="0" dirty="0">
                <a:solidFill>
                  <a:schemeClr val="bg1"/>
                </a:solidFill>
                <a:effectLst/>
                <a:latin typeface="Google Sans"/>
              </a:rPr>
              <a:t>The water pump is connected to the battery. The water pump's hose is attached to the servo motor which rotates it in the direction of the burning fire. The pump then sprays water filled in the tank with which it is connected to put out the fire.</a:t>
            </a:r>
            <a:endParaRPr lang="en-IN" sz="1800" b="1" dirty="0">
              <a:solidFill>
                <a:schemeClr val="bg1"/>
              </a:solidFill>
            </a:endParaRPr>
          </a:p>
        </p:txBody>
      </p:sp>
    </p:spTree>
    <p:extLst>
      <p:ext uri="{BB962C8B-B14F-4D97-AF65-F5344CB8AC3E}">
        <p14:creationId xmlns:p14="http://schemas.microsoft.com/office/powerpoint/2010/main" val="212594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E1B2-EB05-6AAA-FF72-8BEC6BA4AD76}"/>
              </a:ext>
            </a:extLst>
          </p:cNvPr>
          <p:cNvSpPr>
            <a:spLocks noGrp="1"/>
          </p:cNvSpPr>
          <p:nvPr>
            <p:ph type="title"/>
          </p:nvPr>
        </p:nvSpPr>
        <p:spPr/>
        <p:txBody>
          <a:bodyPr/>
          <a:lstStyle/>
          <a:p>
            <a:r>
              <a:rPr lang="pt-BR" dirty="0"/>
              <a:t>IMAGE OF SG90 Micro Digital Servo Motor 9G</a:t>
            </a:r>
            <a:endParaRPr lang="en-IN" dirty="0"/>
          </a:p>
        </p:txBody>
      </p:sp>
      <p:pic>
        <p:nvPicPr>
          <p:cNvPr id="4" name="Picture 3">
            <a:extLst>
              <a:ext uri="{FF2B5EF4-FFF2-40B4-BE49-F238E27FC236}">
                <a16:creationId xmlns:a16="http://schemas.microsoft.com/office/drawing/2014/main" id="{2184C242-3EF4-8ABC-141C-51D4F8BAC678}"/>
              </a:ext>
            </a:extLst>
          </p:cNvPr>
          <p:cNvPicPr>
            <a:picLocks noChangeAspect="1"/>
          </p:cNvPicPr>
          <p:nvPr/>
        </p:nvPicPr>
        <p:blipFill>
          <a:blip r:embed="rId2"/>
          <a:srcRect l="8628" r="9850"/>
          <a:stretch/>
        </p:blipFill>
        <p:spPr>
          <a:xfrm>
            <a:off x="1888435" y="1958827"/>
            <a:ext cx="4770782" cy="3072384"/>
          </a:xfrm>
          <a:prstGeom prst="rect">
            <a:avLst/>
          </a:prstGeom>
        </p:spPr>
      </p:pic>
    </p:spTree>
    <p:extLst>
      <p:ext uri="{BB962C8B-B14F-4D97-AF65-F5344CB8AC3E}">
        <p14:creationId xmlns:p14="http://schemas.microsoft.com/office/powerpoint/2010/main" val="220305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FF36B-1EC1-2A89-B428-C46A8D930ADD}"/>
              </a:ext>
            </a:extLst>
          </p:cNvPr>
          <p:cNvSpPr>
            <a:spLocks noGrp="1"/>
          </p:cNvSpPr>
          <p:nvPr>
            <p:ph type="title"/>
          </p:nvPr>
        </p:nvSpPr>
        <p:spPr/>
        <p:txBody>
          <a:bodyPr/>
          <a:lstStyle/>
          <a:p>
            <a:r>
              <a:rPr lang="en-US" sz="3600" b="0" i="0" u="none" strike="noStrike" dirty="0">
                <a:solidFill>
                  <a:schemeClr val="tx2"/>
                </a:solidFill>
                <a:effectLst/>
                <a:latin typeface="ADLaM Display" panose="02010000000000000000" pitchFamily="2" charset="0"/>
                <a:ea typeface="ADLaM Display" panose="02010000000000000000" pitchFamily="2" charset="0"/>
                <a:cs typeface="ADLaM Display" panose="02010000000000000000" pitchFamily="2" charset="0"/>
              </a:rPr>
              <a:t>Flame Sensor</a:t>
            </a:r>
            <a:endParaRPr lang="en-IN" dirty="0">
              <a:solidFill>
                <a:schemeClr val="tx2"/>
              </a:solidFill>
            </a:endParaRPr>
          </a:p>
        </p:txBody>
      </p:sp>
      <p:sp>
        <p:nvSpPr>
          <p:cNvPr id="3" name="Text Placeholder 2">
            <a:extLst>
              <a:ext uri="{FF2B5EF4-FFF2-40B4-BE49-F238E27FC236}">
                <a16:creationId xmlns:a16="http://schemas.microsoft.com/office/drawing/2014/main" id="{E5C9B9B7-3DE0-BE05-B5C6-89A271EAFD17}"/>
              </a:ext>
            </a:extLst>
          </p:cNvPr>
          <p:cNvSpPr>
            <a:spLocks noGrp="1"/>
          </p:cNvSpPr>
          <p:nvPr>
            <p:ph type="body" idx="1"/>
          </p:nvPr>
        </p:nvSpPr>
        <p:spPr>
          <a:xfrm>
            <a:off x="373711" y="1415332"/>
            <a:ext cx="8050289" cy="3188993"/>
          </a:xfrm>
        </p:spPr>
        <p:txBody>
          <a:bodyPr/>
          <a:lstStyle/>
          <a:p>
            <a:r>
              <a:rPr lang="en-US" sz="1800" b="1" dirty="0"/>
              <a:t>A flame-sensor is one kind of detector which is mainly designed for detecting as well as responding to the occurrence of a fire or flame.</a:t>
            </a:r>
          </a:p>
          <a:p>
            <a:r>
              <a:rPr lang="en-US" sz="1800" b="1" dirty="0"/>
              <a:t>We are using 3 sensors in our project.</a:t>
            </a:r>
            <a:endParaRPr lang="en-IN" sz="1800" b="1" dirty="0"/>
          </a:p>
        </p:txBody>
      </p:sp>
      <p:pic>
        <p:nvPicPr>
          <p:cNvPr id="4" name="Picture 3">
            <a:extLst>
              <a:ext uri="{FF2B5EF4-FFF2-40B4-BE49-F238E27FC236}">
                <a16:creationId xmlns:a16="http://schemas.microsoft.com/office/drawing/2014/main" id="{3B6DFFD3-806F-80B0-DD0B-C04CAB78A97D}"/>
              </a:ext>
            </a:extLst>
          </p:cNvPr>
          <p:cNvPicPr>
            <a:picLocks noChangeAspect="1"/>
          </p:cNvPicPr>
          <p:nvPr/>
        </p:nvPicPr>
        <p:blipFill>
          <a:blip r:embed="rId2"/>
          <a:srcRect t="17784" b="22466"/>
          <a:stretch/>
        </p:blipFill>
        <p:spPr>
          <a:xfrm>
            <a:off x="2803143" y="3464242"/>
            <a:ext cx="3191424" cy="1220401"/>
          </a:xfrm>
          <a:prstGeom prst="rect">
            <a:avLst/>
          </a:prstGeom>
        </p:spPr>
      </p:pic>
    </p:spTree>
    <p:extLst>
      <p:ext uri="{BB962C8B-B14F-4D97-AF65-F5344CB8AC3E}">
        <p14:creationId xmlns:p14="http://schemas.microsoft.com/office/powerpoint/2010/main" val="3635577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6075-7ED6-028F-0FCF-A771B60C73B6}"/>
              </a:ext>
            </a:extLst>
          </p:cNvPr>
          <p:cNvSpPr>
            <a:spLocks noGrp="1"/>
          </p:cNvSpPr>
          <p:nvPr>
            <p:ph type="title"/>
          </p:nvPr>
        </p:nvSpPr>
        <p:spPr>
          <a:xfrm>
            <a:off x="262393" y="159025"/>
            <a:ext cx="8157224" cy="1566407"/>
          </a:xfrm>
        </p:spPr>
        <p:txBody>
          <a:bodyPr/>
          <a:lstStyle/>
          <a:p>
            <a:r>
              <a:rPr lang="en-IN" u="sng" dirty="0">
                <a:solidFill>
                  <a:schemeClr val="bg2">
                    <a:lumMod val="60000"/>
                    <a:lumOff val="40000"/>
                  </a:schemeClr>
                </a:solidFill>
              </a:rPr>
              <a:t>Arduino UNO</a:t>
            </a:r>
          </a:p>
        </p:txBody>
      </p:sp>
      <p:sp>
        <p:nvSpPr>
          <p:cNvPr id="3" name="Text Placeholder 2">
            <a:extLst>
              <a:ext uri="{FF2B5EF4-FFF2-40B4-BE49-F238E27FC236}">
                <a16:creationId xmlns:a16="http://schemas.microsoft.com/office/drawing/2014/main" id="{A2A0A6B5-0BC1-7D66-5C22-88F13E33F129}"/>
              </a:ext>
            </a:extLst>
          </p:cNvPr>
          <p:cNvSpPr>
            <a:spLocks noGrp="1"/>
          </p:cNvSpPr>
          <p:nvPr>
            <p:ph type="body" idx="1"/>
          </p:nvPr>
        </p:nvSpPr>
        <p:spPr>
          <a:xfrm>
            <a:off x="206735" y="1280160"/>
            <a:ext cx="8217266" cy="3324165"/>
          </a:xfrm>
        </p:spPr>
        <p:txBody>
          <a:bodyPr/>
          <a:lstStyle/>
          <a:p>
            <a:r>
              <a:rPr lang="en-US" sz="1400" b="1" i="0" dirty="0">
                <a:solidFill>
                  <a:schemeClr val="bg1"/>
                </a:solidFill>
                <a:effectLst/>
                <a:latin typeface="montserrat" panose="00000500000000000000" pitchFamily="2" charset="0"/>
              </a:rPr>
              <a:t>Arduino UNO is based on an ATmega328P </a:t>
            </a:r>
            <a:r>
              <a:rPr lang="en-US" sz="1400" b="1" i="0" u="none" strike="noStrike" dirty="0">
                <a:solidFill>
                  <a:schemeClr val="bg1"/>
                </a:solidFill>
                <a:effectLst/>
                <a:latin typeface="montserrat" panose="00000500000000000000" pitchFamily="2" charset="0"/>
                <a:hlinkClick r:id="rId3">
                  <a:extLst>
                    <a:ext uri="{A12FA001-AC4F-418D-AE19-62706E023703}">
                      <ahyp:hlinkClr xmlns:ahyp="http://schemas.microsoft.com/office/drawing/2018/hyperlinkcolor" val="tx"/>
                    </a:ext>
                  </a:extLst>
                </a:hlinkClick>
              </a:rPr>
              <a:t>microcontroller</a:t>
            </a:r>
            <a:r>
              <a:rPr lang="en-US" sz="1400" b="1" i="0" dirty="0">
                <a:solidFill>
                  <a:schemeClr val="bg1"/>
                </a:solidFill>
                <a:effectLst/>
                <a:latin typeface="montserrat" panose="00000500000000000000" pitchFamily="2" charset="0"/>
              </a:rPr>
              <a:t>. It is easy to use compared to other boards, such as the Arduino Mega board, etc. The board consists of digital and analog Input/Output pins (I/O), shields, and other circuits.</a:t>
            </a:r>
          </a:p>
          <a:p>
            <a:endParaRPr lang="en-US" sz="1400" b="1" i="0" dirty="0">
              <a:solidFill>
                <a:schemeClr val="bg1"/>
              </a:solidFill>
              <a:effectLst/>
              <a:latin typeface="montserrat" panose="00000500000000000000" pitchFamily="2" charset="0"/>
            </a:endParaRPr>
          </a:p>
          <a:p>
            <a:r>
              <a:rPr lang="en-US" sz="1400" b="1" i="0" dirty="0">
                <a:solidFill>
                  <a:schemeClr val="bg1"/>
                </a:solidFill>
                <a:effectLst/>
                <a:latin typeface="montserrat" panose="00000500000000000000" pitchFamily="2" charset="0"/>
              </a:rPr>
              <a:t>The Arduino UNO includes 6 analog pin inputs, 14 digital pins, a </a:t>
            </a:r>
            <a:r>
              <a:rPr lang="en-US" sz="1400" b="1" i="0" u="none" strike="noStrike" dirty="0">
                <a:solidFill>
                  <a:schemeClr val="bg1"/>
                </a:solidFill>
                <a:effectLst/>
                <a:latin typeface="montserrat" panose="00000500000000000000" pitchFamily="2" charset="0"/>
                <a:hlinkClick r:id="rId4">
                  <a:extLst>
                    <a:ext uri="{A12FA001-AC4F-418D-AE19-62706E023703}">
                      <ahyp:hlinkClr xmlns:ahyp="http://schemas.microsoft.com/office/drawing/2018/hyperlinkcolor" val="tx"/>
                    </a:ext>
                  </a:extLst>
                </a:hlinkClick>
              </a:rPr>
              <a:t>USB</a:t>
            </a:r>
            <a:r>
              <a:rPr lang="en-US" sz="1400" b="1" i="0" dirty="0">
                <a:solidFill>
                  <a:schemeClr val="bg1"/>
                </a:solidFill>
                <a:effectLst/>
                <a:latin typeface="montserrat" panose="00000500000000000000" pitchFamily="2" charset="0"/>
              </a:rPr>
              <a:t> connector, a power jack, and an ICSP (In-Circuit Serial Programming) header.</a:t>
            </a:r>
          </a:p>
          <a:p>
            <a:endParaRPr lang="en-US" sz="1400" b="1" dirty="0">
              <a:solidFill>
                <a:schemeClr val="bg1"/>
              </a:solidFill>
              <a:latin typeface="montserrat" panose="00000500000000000000" pitchFamily="2" charset="0"/>
            </a:endParaRPr>
          </a:p>
          <a:p>
            <a:r>
              <a:rPr lang="en-US" sz="1400" b="1" i="0" dirty="0">
                <a:solidFill>
                  <a:schemeClr val="bg1"/>
                </a:solidFill>
                <a:effectLst/>
                <a:latin typeface="montserrat" panose="00000500000000000000" pitchFamily="2" charset="0"/>
              </a:rPr>
              <a:t>The USB port in the Arduino board is used to connect the board to the computer using the USB cable.</a:t>
            </a:r>
          </a:p>
          <a:p>
            <a:endParaRPr lang="en-US" sz="1400" b="1" dirty="0">
              <a:solidFill>
                <a:schemeClr val="bg1"/>
              </a:solidFill>
              <a:latin typeface="montserrat" panose="00000500000000000000" pitchFamily="2" charset="0"/>
            </a:endParaRPr>
          </a:p>
          <a:p>
            <a:r>
              <a:rPr lang="en-US" sz="1400" b="1" dirty="0" err="1">
                <a:solidFill>
                  <a:schemeClr val="bg1"/>
                </a:solidFill>
                <a:latin typeface="montserrat" panose="00000500000000000000" pitchFamily="2" charset="0"/>
              </a:rPr>
              <a:t>Aurdino</a:t>
            </a:r>
            <a:r>
              <a:rPr lang="en-US" sz="1400" b="1" dirty="0">
                <a:solidFill>
                  <a:schemeClr val="bg1"/>
                </a:solidFill>
                <a:latin typeface="montserrat" panose="00000500000000000000" pitchFamily="2" charset="0"/>
              </a:rPr>
              <a:t> Uno is coded with Embedded c language</a:t>
            </a:r>
            <a:endParaRPr lang="en-IN" sz="1400" b="1" dirty="0">
              <a:solidFill>
                <a:schemeClr val="bg1"/>
              </a:solidFill>
            </a:endParaRPr>
          </a:p>
        </p:txBody>
      </p:sp>
    </p:spTree>
    <p:extLst>
      <p:ext uri="{BB962C8B-B14F-4D97-AF65-F5344CB8AC3E}">
        <p14:creationId xmlns:p14="http://schemas.microsoft.com/office/powerpoint/2010/main" val="1793529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FE0A3E-C56E-A842-428E-C558F56B80EF}"/>
              </a:ext>
            </a:extLst>
          </p:cNvPr>
          <p:cNvPicPr>
            <a:picLocks noChangeAspect="1"/>
          </p:cNvPicPr>
          <p:nvPr/>
        </p:nvPicPr>
        <p:blipFill>
          <a:blip r:embed="rId2"/>
          <a:stretch>
            <a:fillRect/>
          </a:stretch>
        </p:blipFill>
        <p:spPr>
          <a:xfrm>
            <a:off x="1307699" y="466725"/>
            <a:ext cx="6067425" cy="4210050"/>
          </a:xfrm>
          <a:prstGeom prst="rect">
            <a:avLst/>
          </a:prstGeom>
        </p:spPr>
      </p:pic>
    </p:spTree>
    <p:extLst>
      <p:ext uri="{BB962C8B-B14F-4D97-AF65-F5344CB8AC3E}">
        <p14:creationId xmlns:p14="http://schemas.microsoft.com/office/powerpoint/2010/main" val="83565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693E1-3E87-B098-88A1-E9AE70336ED7}"/>
              </a:ext>
            </a:extLst>
          </p:cNvPr>
          <p:cNvSpPr>
            <a:spLocks noGrp="1"/>
          </p:cNvSpPr>
          <p:nvPr>
            <p:ph type="title"/>
          </p:nvPr>
        </p:nvSpPr>
        <p:spPr/>
        <p:txBody>
          <a:bodyPr/>
          <a:lstStyle/>
          <a:p>
            <a:r>
              <a:rPr lang="en-US" dirty="0"/>
              <a:t>Basic Tools</a:t>
            </a:r>
            <a:endParaRPr lang="en-IN" dirty="0"/>
          </a:p>
        </p:txBody>
      </p:sp>
      <p:sp>
        <p:nvSpPr>
          <p:cNvPr id="4" name="AutoShape 2">
            <a:extLst>
              <a:ext uri="{FF2B5EF4-FFF2-40B4-BE49-F238E27FC236}">
                <a16:creationId xmlns:a16="http://schemas.microsoft.com/office/drawing/2014/main" id="{2AE4550C-75A3-82B5-D3E1-62708B402BF0}"/>
              </a:ext>
            </a:extLst>
          </p:cNvPr>
          <p:cNvSpPr>
            <a:spLocks noGrp="1" noChangeAspect="1" noChangeArrowheads="1"/>
          </p:cNvSpPr>
          <p:nvPr>
            <p:ph type="body" idx="1"/>
          </p:nvPr>
        </p:nvSpPr>
        <p:spPr bwMode="auto">
          <a:xfrm>
            <a:off x="4460681" y="1192213"/>
            <a:ext cx="3962593" cy="34115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600" b="1" u="sng" dirty="0"/>
              <a:t>Package Includes:</a:t>
            </a:r>
          </a:p>
          <a:p>
            <a:r>
              <a:rPr lang="en-US" sz="1600" b="1" dirty="0"/>
              <a:t>1 x Car chassis</a:t>
            </a:r>
          </a:p>
          <a:p>
            <a:r>
              <a:rPr lang="en-US" sz="1600" b="1" dirty="0"/>
              <a:t>2 x Wheels</a:t>
            </a:r>
          </a:p>
          <a:p>
            <a:r>
              <a:rPr lang="en-US" sz="1600" b="1" dirty="0"/>
              <a:t>1 x Castor wheel</a:t>
            </a:r>
          </a:p>
          <a:p>
            <a:r>
              <a:rPr lang="en-US" sz="1600" b="1" dirty="0"/>
              <a:t>2 x BO Motors</a:t>
            </a:r>
          </a:p>
          <a:p>
            <a:r>
              <a:rPr lang="en-US" sz="1600" b="1" dirty="0"/>
              <a:t>2 x Speed encoders</a:t>
            </a:r>
          </a:p>
          <a:p>
            <a:r>
              <a:rPr lang="en-US" sz="1600" b="1" dirty="0"/>
              <a:t>1 x Battery holder</a:t>
            </a:r>
          </a:p>
          <a:p>
            <a:r>
              <a:rPr lang="en-US" sz="1600" b="1" dirty="0"/>
              <a:t>All necessary screw and nuts.</a:t>
            </a:r>
            <a:endParaRPr lang="en-IN" sz="1600" b="1" dirty="0"/>
          </a:p>
        </p:txBody>
      </p:sp>
      <p:pic>
        <p:nvPicPr>
          <p:cNvPr id="6" name="Picture 5" descr="A set of small diy toys&#10;&#10;Description automatically generated with medium confidence">
            <a:extLst>
              <a:ext uri="{FF2B5EF4-FFF2-40B4-BE49-F238E27FC236}">
                <a16:creationId xmlns:a16="http://schemas.microsoft.com/office/drawing/2014/main" id="{53DCD51B-77C2-EACA-0C71-31DB2C2020EC}"/>
              </a:ext>
            </a:extLst>
          </p:cNvPr>
          <p:cNvPicPr>
            <a:picLocks noChangeAspect="1"/>
          </p:cNvPicPr>
          <p:nvPr/>
        </p:nvPicPr>
        <p:blipFill>
          <a:blip r:embed="rId2"/>
          <a:stretch>
            <a:fillRect/>
          </a:stretch>
        </p:blipFill>
        <p:spPr>
          <a:xfrm>
            <a:off x="720000" y="1181210"/>
            <a:ext cx="3422540" cy="3422540"/>
          </a:xfrm>
          <a:prstGeom prst="rect">
            <a:avLst/>
          </a:prstGeom>
        </p:spPr>
      </p:pic>
    </p:spTree>
    <p:extLst>
      <p:ext uri="{BB962C8B-B14F-4D97-AF65-F5344CB8AC3E}">
        <p14:creationId xmlns:p14="http://schemas.microsoft.com/office/powerpoint/2010/main" val="3363311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E346-1384-61F0-DAEB-DD0D65AA3CC5}"/>
              </a:ext>
            </a:extLst>
          </p:cNvPr>
          <p:cNvSpPr>
            <a:spLocks noGrp="1"/>
          </p:cNvSpPr>
          <p:nvPr>
            <p:ph type="title"/>
          </p:nvPr>
        </p:nvSpPr>
        <p:spPr/>
        <p:txBody>
          <a:bodyPr/>
          <a:lstStyle/>
          <a:p>
            <a:r>
              <a:rPr lang="en-US" dirty="0"/>
              <a:t>Circuit diagram</a:t>
            </a:r>
            <a:endParaRPr lang="en-IN" dirty="0"/>
          </a:p>
        </p:txBody>
      </p:sp>
      <p:pic>
        <p:nvPicPr>
          <p:cNvPr id="4" name="Picture 3">
            <a:extLst>
              <a:ext uri="{FF2B5EF4-FFF2-40B4-BE49-F238E27FC236}">
                <a16:creationId xmlns:a16="http://schemas.microsoft.com/office/drawing/2014/main" id="{5100EC49-2202-AF90-3C9C-FA39C07A66E1}"/>
              </a:ext>
            </a:extLst>
          </p:cNvPr>
          <p:cNvPicPr>
            <a:picLocks noChangeAspect="1"/>
          </p:cNvPicPr>
          <p:nvPr/>
        </p:nvPicPr>
        <p:blipFill>
          <a:blip r:embed="rId2"/>
          <a:stretch>
            <a:fillRect/>
          </a:stretch>
        </p:blipFill>
        <p:spPr>
          <a:xfrm>
            <a:off x="2075290" y="1424330"/>
            <a:ext cx="4064586" cy="3448825"/>
          </a:xfrm>
          <a:prstGeom prst="rect">
            <a:avLst/>
          </a:prstGeom>
        </p:spPr>
      </p:pic>
    </p:spTree>
    <p:extLst>
      <p:ext uri="{BB962C8B-B14F-4D97-AF65-F5344CB8AC3E}">
        <p14:creationId xmlns:p14="http://schemas.microsoft.com/office/powerpoint/2010/main" val="937184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14EF-0BF4-D3E0-27CC-3C3240CA80A9}"/>
              </a:ext>
            </a:extLst>
          </p:cNvPr>
          <p:cNvSpPr>
            <a:spLocks noGrp="1"/>
          </p:cNvSpPr>
          <p:nvPr>
            <p:ph type="title"/>
          </p:nvPr>
        </p:nvSpPr>
        <p:spPr/>
        <p:txBody>
          <a:bodyPr/>
          <a:lstStyle/>
          <a:p>
            <a:r>
              <a:rPr lang="en-US" dirty="0"/>
              <a:t>Explanation of the circuit diagram</a:t>
            </a:r>
            <a:endParaRPr lang="en-IN" dirty="0"/>
          </a:p>
        </p:txBody>
      </p:sp>
      <p:sp>
        <p:nvSpPr>
          <p:cNvPr id="3" name="Text Placeholder 2">
            <a:extLst>
              <a:ext uri="{FF2B5EF4-FFF2-40B4-BE49-F238E27FC236}">
                <a16:creationId xmlns:a16="http://schemas.microsoft.com/office/drawing/2014/main" id="{7BA12CC8-0C5E-E68E-84E2-0AA88F8DFD06}"/>
              </a:ext>
            </a:extLst>
          </p:cNvPr>
          <p:cNvSpPr>
            <a:spLocks noGrp="1"/>
          </p:cNvSpPr>
          <p:nvPr>
            <p:ph type="body" idx="1"/>
          </p:nvPr>
        </p:nvSpPr>
        <p:spPr/>
        <p:txBody>
          <a:bodyPr/>
          <a:lstStyle/>
          <a:p>
            <a:pPr marL="152400" indent="0">
              <a:buNone/>
            </a:pPr>
            <a:r>
              <a:rPr lang="en-US" sz="1600" b="1" u="sng" dirty="0">
                <a:solidFill>
                  <a:schemeClr val="bg2">
                    <a:lumMod val="60000"/>
                    <a:lumOff val="40000"/>
                  </a:schemeClr>
                </a:solidFill>
              </a:rPr>
              <a:t>POWER SUPPLY FOR MICRO CONTROLLER</a:t>
            </a:r>
            <a:br>
              <a:rPr lang="en-US" sz="1400" b="1" dirty="0">
                <a:solidFill>
                  <a:schemeClr val="bg2">
                    <a:lumMod val="60000"/>
                    <a:lumOff val="40000"/>
                  </a:schemeClr>
                </a:solidFill>
              </a:rPr>
            </a:br>
            <a:endParaRPr lang="en-US" sz="1400" b="1" dirty="0">
              <a:solidFill>
                <a:schemeClr val="bg2">
                  <a:lumMod val="60000"/>
                  <a:lumOff val="40000"/>
                </a:schemeClr>
              </a:solidFill>
            </a:endParaRPr>
          </a:p>
          <a:p>
            <a:r>
              <a:rPr lang="en-US" sz="1800" b="1" dirty="0">
                <a:solidFill>
                  <a:schemeClr val="bg1"/>
                </a:solidFill>
              </a:rPr>
              <a:t>As micro controller (</a:t>
            </a:r>
            <a:r>
              <a:rPr lang="en-US" sz="1800" b="1" dirty="0" err="1">
                <a:solidFill>
                  <a:schemeClr val="bg1"/>
                </a:solidFill>
              </a:rPr>
              <a:t>aurdino</a:t>
            </a:r>
            <a:r>
              <a:rPr lang="en-US" sz="1800" b="1" dirty="0">
                <a:solidFill>
                  <a:schemeClr val="bg1"/>
                </a:solidFill>
              </a:rPr>
              <a:t> uno) will act as brain of the robot it needs a power supply</a:t>
            </a:r>
            <a:br>
              <a:rPr lang="en-US" sz="1400" b="1" dirty="0">
                <a:solidFill>
                  <a:schemeClr val="bg1"/>
                </a:solidFill>
              </a:rPr>
            </a:br>
            <a:endParaRPr lang="en-US" sz="1400" b="1" dirty="0">
              <a:solidFill>
                <a:schemeClr val="bg1"/>
              </a:solidFill>
            </a:endParaRPr>
          </a:p>
          <a:p>
            <a:r>
              <a:rPr lang="en-US" sz="1800" b="1" dirty="0"/>
              <a:t>Power Source</a:t>
            </a:r>
            <a:r>
              <a:rPr lang="en-US" sz="1800" dirty="0"/>
              <a:t>: </a:t>
            </a:r>
            <a:r>
              <a:rPr lang="en-US" sz="1800" b="1" dirty="0"/>
              <a:t>The microcontroller will be powered by the battery from the DIY Mini Tubewell Kit. Ensure the voltage is within the microcontroller’s operating range (e.g., 5V for Arduino).</a:t>
            </a:r>
            <a:endParaRPr lang="en-IN" sz="1800" b="1" dirty="0">
              <a:solidFill>
                <a:schemeClr val="bg1"/>
              </a:solidFill>
            </a:endParaRPr>
          </a:p>
        </p:txBody>
      </p:sp>
    </p:spTree>
    <p:extLst>
      <p:ext uri="{BB962C8B-B14F-4D97-AF65-F5344CB8AC3E}">
        <p14:creationId xmlns:p14="http://schemas.microsoft.com/office/powerpoint/2010/main" val="252310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4790-6860-216D-4138-25FB3438E004}"/>
              </a:ext>
            </a:extLst>
          </p:cNvPr>
          <p:cNvSpPr>
            <a:spLocks noGrp="1"/>
          </p:cNvSpPr>
          <p:nvPr>
            <p:ph type="title"/>
          </p:nvPr>
        </p:nvSpPr>
        <p:spPr/>
        <p:txBody>
          <a:bodyPr/>
          <a:lstStyle/>
          <a:p>
            <a:r>
              <a:rPr lang="en-US" dirty="0"/>
              <a:t>Flame Sensors connection</a:t>
            </a:r>
            <a:endParaRPr lang="en-IN" dirty="0"/>
          </a:p>
        </p:txBody>
      </p:sp>
      <p:sp>
        <p:nvSpPr>
          <p:cNvPr id="3" name="Text Placeholder 2">
            <a:extLst>
              <a:ext uri="{FF2B5EF4-FFF2-40B4-BE49-F238E27FC236}">
                <a16:creationId xmlns:a16="http://schemas.microsoft.com/office/drawing/2014/main" id="{9BDA2410-DA34-FD97-1C18-19F148545EAF}"/>
              </a:ext>
            </a:extLst>
          </p:cNvPr>
          <p:cNvSpPr>
            <a:spLocks noGrp="1"/>
          </p:cNvSpPr>
          <p:nvPr>
            <p:ph type="body" idx="1"/>
          </p:nvPr>
        </p:nvSpPr>
        <p:spPr>
          <a:xfrm>
            <a:off x="626533" y="1490133"/>
            <a:ext cx="7797467" cy="3114192"/>
          </a:xfrm>
        </p:spPr>
        <p:txBody>
          <a:bodyPr/>
          <a:lstStyle/>
          <a:p>
            <a:pPr>
              <a:buFont typeface="Arial" panose="020B0604020202020204" pitchFamily="34" charset="0"/>
              <a:buChar char="•"/>
            </a:pPr>
            <a:r>
              <a:rPr lang="en-US" sz="1800" b="1" dirty="0">
                <a:solidFill>
                  <a:schemeClr val="tx2"/>
                </a:solidFill>
              </a:rPr>
              <a:t>VCC</a:t>
            </a:r>
            <a:r>
              <a:rPr lang="en-US" sz="1800" b="1" dirty="0"/>
              <a:t>: Connect the VCC pin of each flame sensor to the 5V pin of the microcontroller.</a:t>
            </a:r>
          </a:p>
          <a:p>
            <a:pPr>
              <a:buFont typeface="Arial" panose="020B0604020202020204" pitchFamily="34" charset="0"/>
              <a:buChar char="•"/>
            </a:pPr>
            <a:r>
              <a:rPr lang="en-US" sz="1800" b="1" dirty="0">
                <a:solidFill>
                  <a:schemeClr val="tx2"/>
                </a:solidFill>
              </a:rPr>
              <a:t>GND</a:t>
            </a:r>
            <a:r>
              <a:rPr lang="en-US" sz="1800" b="1" dirty="0"/>
              <a:t>: Connect the GND pin of each flame sensor to the GND pin of the microcontroller.</a:t>
            </a:r>
          </a:p>
          <a:p>
            <a:pPr>
              <a:buFont typeface="Arial" panose="020B0604020202020204" pitchFamily="34" charset="0"/>
              <a:buChar char="•"/>
            </a:pPr>
            <a:r>
              <a:rPr lang="en-US" sz="1800" b="1" dirty="0">
                <a:solidFill>
                  <a:schemeClr val="tx2"/>
                </a:solidFill>
              </a:rPr>
              <a:t>Digital OUT</a:t>
            </a:r>
            <a:r>
              <a:rPr lang="en-US" sz="1800" b="1" dirty="0"/>
              <a:t>: The flame sensor has a Analog output pin that will give a HIGH signal when fire (infrared light) is detected. Connect each sensor’s Analog OUT pin to a different Analog input pin on the microcontroller (A1,A2,A4)</a:t>
            </a:r>
          </a:p>
          <a:p>
            <a:r>
              <a:rPr lang="en-US" sz="1800" b="1" dirty="0"/>
              <a:t>The microcontroller will monitor these input pins to know which sensor has detected fire and in which direction to move the robot.</a:t>
            </a:r>
          </a:p>
          <a:p>
            <a:endParaRPr lang="en-IN" dirty="0"/>
          </a:p>
        </p:txBody>
      </p:sp>
    </p:spTree>
    <p:extLst>
      <p:ext uri="{BB962C8B-B14F-4D97-AF65-F5344CB8AC3E}">
        <p14:creationId xmlns:p14="http://schemas.microsoft.com/office/powerpoint/2010/main" val="45658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E3E-B632-B485-6821-1E2F03981253}"/>
              </a:ext>
            </a:extLst>
          </p:cNvPr>
          <p:cNvSpPr>
            <a:spLocks noGrp="1"/>
          </p:cNvSpPr>
          <p:nvPr>
            <p:ph type="title"/>
          </p:nvPr>
        </p:nvSpPr>
        <p:spPr/>
        <p:txBody>
          <a:bodyPr/>
          <a:lstStyle/>
          <a:p>
            <a:r>
              <a:rPr lang="nb-NO" dirty="0"/>
              <a:t>L298 Motor Driver (for Robot Movement) Connections</a:t>
            </a:r>
            <a:endParaRPr lang="en-IN" dirty="0"/>
          </a:p>
        </p:txBody>
      </p:sp>
      <p:sp>
        <p:nvSpPr>
          <p:cNvPr id="4" name="Rectangle 1">
            <a:extLst>
              <a:ext uri="{FF2B5EF4-FFF2-40B4-BE49-F238E27FC236}">
                <a16:creationId xmlns:a16="http://schemas.microsoft.com/office/drawing/2014/main" id="{01166878-6D23-17A1-5AFC-7A72CE7BA11A}"/>
              </a:ext>
            </a:extLst>
          </p:cNvPr>
          <p:cNvSpPr>
            <a:spLocks noGrp="1" noChangeArrowheads="1"/>
          </p:cNvSpPr>
          <p:nvPr>
            <p:ph type="body" idx="1"/>
          </p:nvPr>
        </p:nvSpPr>
        <p:spPr bwMode="auto">
          <a:xfrm>
            <a:off x="368300" y="1975623"/>
            <a:ext cx="8407400"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sng" strike="noStrike" cap="none" normalizeH="0" baseline="0" dirty="0">
                <a:ln>
                  <a:noFill/>
                </a:ln>
                <a:solidFill>
                  <a:schemeClr val="tx2"/>
                </a:solidFill>
                <a:effectLst/>
                <a:latin typeface="Arial" panose="020B0604020202020204" pitchFamily="34" charset="0"/>
              </a:rPr>
              <a:t>Power Input: </a:t>
            </a:r>
            <a:r>
              <a:rPr kumimoji="0" lang="en-US" altLang="en-US" sz="1800" b="0" i="0" u="none" strike="noStrike" cap="none" normalizeH="0" baseline="0" dirty="0">
                <a:ln>
                  <a:noFill/>
                </a:ln>
                <a:solidFill>
                  <a:schemeClr val="bg1"/>
                </a:solidFill>
                <a:effectLst/>
                <a:latin typeface="Arial" panose="020B0604020202020204" pitchFamily="34" charset="0"/>
              </a:rPr>
              <a:t>Connect the battery's positive terminal to the 12V pin on the L298 motor driver, and the negative terminal to the GND pin of the motor driver.</a:t>
            </a:r>
          </a:p>
          <a:p>
            <a:pPr marL="0" marR="0" lvl="0" indent="0" algn="l" defTabSz="914400" rtl="0" eaLnBrk="0" fontAlgn="base" latinLnBrk="0" hangingPunct="0">
              <a:lnSpc>
                <a:spcPct val="100000"/>
              </a:lnSpc>
              <a:spcBef>
                <a:spcPct val="0"/>
              </a:spcBef>
              <a:spcAft>
                <a:spcPct val="0"/>
              </a:spcAft>
              <a:buClrTx/>
              <a:buSzTx/>
              <a:buNone/>
              <a:tabLst/>
            </a:pPr>
            <a:endParaRPr lang="en-US" sz="1800" u="sng" dirty="0">
              <a:solidFill>
                <a:schemeClr val="bg1"/>
              </a:solidFill>
              <a:latin typeface="Arial" panose="020B0604020202020204" pitchFamily="34" charset="0"/>
            </a:endParaRPr>
          </a:p>
          <a:p>
            <a:pPr marL="0" indent="0" eaLnBrk="0" fontAlgn="base" hangingPunct="0">
              <a:lnSpc>
                <a:spcPct val="100000"/>
              </a:lnSpc>
              <a:spcBef>
                <a:spcPct val="0"/>
              </a:spcBef>
              <a:spcAft>
                <a:spcPct val="0"/>
              </a:spcAft>
              <a:buClrTx/>
              <a:buSzTx/>
              <a:buNone/>
            </a:pPr>
            <a:r>
              <a:rPr lang="en-US" sz="2000" b="1" u="sng" dirty="0">
                <a:solidFill>
                  <a:schemeClr val="tx2"/>
                </a:solidFill>
              </a:rPr>
              <a:t>Motor Connections</a:t>
            </a:r>
            <a:r>
              <a:rPr lang="en-US" sz="2000" dirty="0"/>
              <a:t>: The two motors from the </a:t>
            </a:r>
            <a:r>
              <a:rPr lang="en-US" sz="2000" b="1" dirty="0"/>
              <a:t>Smart Motor Robot Car Battery Box Chassis Kit</a:t>
            </a:r>
            <a:r>
              <a:rPr lang="en-US" sz="2000" dirty="0"/>
              <a:t> will be connected to the </a:t>
            </a:r>
            <a:r>
              <a:rPr lang="en-US" sz="2000" b="1" dirty="0"/>
              <a:t>Motor Output A and Motor Output B</a:t>
            </a:r>
            <a:r>
              <a:rPr lang="en-US" sz="2000" dirty="0"/>
              <a:t> terminals of the L298 motor </a:t>
            </a:r>
            <a:r>
              <a:rPr lang="en-US" sz="2000"/>
              <a:t>driver. Motor</a:t>
            </a:r>
            <a:r>
              <a:rPr lang="en-US" sz="2000" dirty="0"/>
              <a:t> 1 (left) connects to </a:t>
            </a:r>
            <a:r>
              <a:rPr lang="en-US" sz="2000" b="1" dirty="0"/>
              <a:t>OUT1</a:t>
            </a:r>
            <a:r>
              <a:rPr lang="en-US" sz="2000" dirty="0"/>
              <a:t> and </a:t>
            </a:r>
            <a:r>
              <a:rPr lang="en-US" sz="2000" b="1" dirty="0"/>
              <a:t>OUT2</a:t>
            </a:r>
            <a:r>
              <a:rPr lang="en-US" sz="2000" dirty="0"/>
              <a:t> of the L298 module.</a:t>
            </a:r>
          </a:p>
          <a:p>
            <a:pPr marL="0" marR="0" lvl="0" indent="0" algn="l" defTabSz="914400" rtl="0" eaLnBrk="0" fontAlgn="base" latinLnBrk="0" hangingPunct="0">
              <a:lnSpc>
                <a:spcPct val="100000"/>
              </a:lnSpc>
              <a:spcBef>
                <a:spcPct val="0"/>
              </a:spcBef>
              <a:spcAft>
                <a:spcPct val="0"/>
              </a:spcAft>
              <a:buClrTx/>
              <a:buSzTx/>
              <a:buNone/>
              <a:tabLst/>
            </a:pPr>
            <a:r>
              <a:rPr lang="en-US" sz="2000" dirty="0"/>
              <a:t>Motor 2 (right) connects to </a:t>
            </a:r>
            <a:r>
              <a:rPr lang="en-US" sz="2000" b="1" dirty="0"/>
              <a:t>OUT3</a:t>
            </a:r>
            <a:r>
              <a:rPr lang="en-US" sz="2000" dirty="0"/>
              <a:t> and </a:t>
            </a:r>
            <a:r>
              <a:rPr lang="en-US" sz="2000" b="1" dirty="0"/>
              <a:t>OUT4</a:t>
            </a:r>
            <a:r>
              <a:rPr lang="en-US" sz="2000" dirty="0"/>
              <a:t> of the L298 module.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86929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82D9-592E-A47A-A34D-129988E2B90F}"/>
              </a:ext>
            </a:extLst>
          </p:cNvPr>
          <p:cNvSpPr>
            <a:spLocks noGrp="1"/>
          </p:cNvSpPr>
          <p:nvPr>
            <p:ph type="ctrTitle"/>
          </p:nvPr>
        </p:nvSpPr>
        <p:spPr/>
        <p:txBody>
          <a:bodyPr/>
          <a:lstStyle/>
          <a:p>
            <a:r>
              <a:rPr lang="en-US" dirty="0"/>
              <a:t>FIRE FIGHTING ROBOT</a:t>
            </a:r>
            <a:endParaRPr lang="en-IN" dirty="0"/>
          </a:p>
        </p:txBody>
      </p:sp>
      <p:pic>
        <p:nvPicPr>
          <p:cNvPr id="6" name="Picture 5">
            <a:extLst>
              <a:ext uri="{FF2B5EF4-FFF2-40B4-BE49-F238E27FC236}">
                <a16:creationId xmlns:a16="http://schemas.microsoft.com/office/drawing/2014/main" id="{505BA63D-94DD-BA96-E961-D439A5BC4378}"/>
              </a:ext>
            </a:extLst>
          </p:cNvPr>
          <p:cNvPicPr>
            <a:picLocks noChangeAspect="1"/>
          </p:cNvPicPr>
          <p:nvPr/>
        </p:nvPicPr>
        <p:blipFill>
          <a:blip r:embed="rId2"/>
          <a:srcRect l="14924"/>
          <a:stretch/>
        </p:blipFill>
        <p:spPr>
          <a:xfrm>
            <a:off x="5882184" y="1037230"/>
            <a:ext cx="3029803" cy="2003240"/>
          </a:xfrm>
          <a:prstGeom prst="rect">
            <a:avLst/>
          </a:prstGeom>
        </p:spPr>
      </p:pic>
    </p:spTree>
    <p:extLst>
      <p:ext uri="{BB962C8B-B14F-4D97-AF65-F5344CB8AC3E}">
        <p14:creationId xmlns:p14="http://schemas.microsoft.com/office/powerpoint/2010/main" val="1848296624"/>
      </p:ext>
    </p:extLst>
  </p:cSld>
  <p:clrMapOvr>
    <a:masterClrMapping/>
  </p:clrMapOvr>
  <mc:AlternateContent xmlns:mc="http://schemas.openxmlformats.org/markup-compatibility/2006" xmlns:p14="http://schemas.microsoft.com/office/powerpoint/2010/main">
    <mc:Choice Requires="p14">
      <p:transition spd="slow" p14:dur="2000" advTm="2059"/>
    </mc:Choice>
    <mc:Fallback xmlns="">
      <p:transition spd="slow" advTm="205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8D4B14-EEF8-40A2-5C10-EF55311B37B9}"/>
              </a:ext>
            </a:extLst>
          </p:cNvPr>
          <p:cNvSpPr>
            <a:spLocks noGrp="1"/>
          </p:cNvSpPr>
          <p:nvPr>
            <p:ph type="body" idx="1"/>
          </p:nvPr>
        </p:nvSpPr>
        <p:spPr>
          <a:xfrm>
            <a:off x="423863" y="355600"/>
            <a:ext cx="6950604" cy="4248150"/>
          </a:xfrm>
        </p:spPr>
        <p:txBody>
          <a:bodyPr/>
          <a:lstStyle/>
          <a:p>
            <a:pPr>
              <a:buFont typeface="Arial" panose="020B0604020202020204" pitchFamily="34" charset="0"/>
              <a:buChar char="•"/>
            </a:pPr>
            <a:r>
              <a:rPr lang="en-US" sz="1800" b="1" dirty="0">
                <a:solidFill>
                  <a:schemeClr val="tx2"/>
                </a:solidFill>
              </a:rPr>
              <a:t>Control Pins</a:t>
            </a: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sz="1600" b="1" dirty="0"/>
              <a:t>The L298 motor driver has input pins (IN1, IN2, IN3, and IN4) that will control the direction of each motor. Connect IN1 and IN2 to the microcontroller's digital pins ( D2 and D3) to control Motor 1 (left).</a:t>
            </a:r>
          </a:p>
          <a:p>
            <a:pPr>
              <a:buFont typeface="Arial" panose="020B0604020202020204" pitchFamily="34" charset="0"/>
              <a:buChar char="•"/>
            </a:pPr>
            <a:endParaRPr lang="en-US" sz="1600" b="1" dirty="0"/>
          </a:p>
          <a:p>
            <a:pPr>
              <a:buFont typeface="Arial" panose="020B0604020202020204" pitchFamily="34" charset="0"/>
              <a:buChar char="•"/>
            </a:pPr>
            <a:r>
              <a:rPr lang="en-US" sz="1600" b="1" dirty="0"/>
              <a:t>Connect IN3 and IN4 to other digital pins ( D4 and D5) to control Motor 2 (right).</a:t>
            </a:r>
          </a:p>
          <a:p>
            <a:pPr>
              <a:buFont typeface="Arial" panose="020B0604020202020204" pitchFamily="34" charset="0"/>
              <a:buChar char="•"/>
            </a:pPr>
            <a:endParaRPr lang="en-US" sz="1600" b="1" dirty="0"/>
          </a:p>
          <a:p>
            <a:pPr>
              <a:buFont typeface="Arial" panose="020B0604020202020204" pitchFamily="34" charset="0"/>
              <a:buChar char="•"/>
            </a:pPr>
            <a:r>
              <a:rPr lang="en-US" sz="1800" b="1" dirty="0"/>
              <a:t>The microcontroller will control these pins to move the robot forward, backward, or turn in the direction of the fire.</a:t>
            </a:r>
          </a:p>
          <a:p>
            <a:endParaRPr lang="en-IN" dirty="0"/>
          </a:p>
          <a:p>
            <a:endParaRPr lang="en-IN" dirty="0"/>
          </a:p>
        </p:txBody>
      </p:sp>
    </p:spTree>
    <p:extLst>
      <p:ext uri="{BB962C8B-B14F-4D97-AF65-F5344CB8AC3E}">
        <p14:creationId xmlns:p14="http://schemas.microsoft.com/office/powerpoint/2010/main" val="398188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E8F-E3A8-42B0-A095-71A34914B88A}"/>
              </a:ext>
            </a:extLst>
          </p:cNvPr>
          <p:cNvSpPr>
            <a:spLocks noGrp="1"/>
          </p:cNvSpPr>
          <p:nvPr>
            <p:ph type="title"/>
          </p:nvPr>
        </p:nvSpPr>
        <p:spPr>
          <a:xfrm>
            <a:off x="284132" y="90667"/>
            <a:ext cx="7704000" cy="1220400"/>
          </a:xfrm>
        </p:spPr>
        <p:txBody>
          <a:bodyPr/>
          <a:lstStyle/>
          <a:p>
            <a:r>
              <a:rPr lang="en-US" dirty="0"/>
              <a:t>SG90 Servo Motor (for Directing Water) Connections</a:t>
            </a:r>
            <a:endParaRPr lang="en-IN" dirty="0"/>
          </a:p>
        </p:txBody>
      </p:sp>
      <p:sp>
        <p:nvSpPr>
          <p:cNvPr id="4" name="Rectangle 1">
            <a:extLst>
              <a:ext uri="{FF2B5EF4-FFF2-40B4-BE49-F238E27FC236}">
                <a16:creationId xmlns:a16="http://schemas.microsoft.com/office/drawing/2014/main" id="{371ED089-281B-81AB-3DFE-67D82A8340C5}"/>
              </a:ext>
            </a:extLst>
          </p:cNvPr>
          <p:cNvSpPr>
            <a:spLocks noGrp="1" noChangeArrowheads="1"/>
          </p:cNvSpPr>
          <p:nvPr>
            <p:ph type="body" idx="1"/>
          </p:nvPr>
        </p:nvSpPr>
        <p:spPr bwMode="auto">
          <a:xfrm>
            <a:off x="284131" y="1709203"/>
            <a:ext cx="892760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solidFill>
                <a:effectLst/>
                <a:latin typeface="Arial" panose="020B0604020202020204" pitchFamily="34" charset="0"/>
              </a:rPr>
              <a:t>VCC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Connect the servo motor's VCC pin to the 5V pin of the microcontroller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solidFill>
                <a:effectLst/>
                <a:latin typeface="Arial" panose="020B0604020202020204" pitchFamily="34" charset="0"/>
              </a:rPr>
              <a:t>GND</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Connect the GND pin of the servo motor to the GND pin of the microcontroller</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2"/>
                </a:solidFill>
                <a:effectLst/>
                <a:latin typeface="Arial" panose="020B0604020202020204" pitchFamily="34" charset="0"/>
              </a:rPr>
              <a:t>Signal Pin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Connect the Signal pin of the servo motor to a PWM-enabled pin of the microcontroller ( D11).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800" b="1" dirty="0"/>
          </a:p>
          <a:p>
            <a:pPr marL="0" marR="0" lvl="0" indent="0" algn="l" defTabSz="914400" rtl="0" eaLnBrk="0" fontAlgn="base" latinLnBrk="0" hangingPunct="0">
              <a:lnSpc>
                <a:spcPct val="100000"/>
              </a:lnSpc>
              <a:spcBef>
                <a:spcPct val="0"/>
              </a:spcBef>
              <a:spcAft>
                <a:spcPct val="0"/>
              </a:spcAft>
              <a:buClrTx/>
              <a:buSzTx/>
              <a:buFontTx/>
              <a:buChar char="•"/>
              <a:tabLst/>
            </a:pPr>
            <a:r>
              <a:rPr lang="en-US" sz="1800" b="1" dirty="0"/>
              <a:t>The servo motor will be controlled using PWM signals to change its angle. Based on where the fire is detected, the servo motor will adjust the direction of the water nozzle to aim the water pump.</a:t>
            </a:r>
            <a:endParaRPr kumimoji="0" lang="en-US" altLang="en-US" sz="18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8065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4EB2-4256-3EED-6E9C-C24A24A98899}"/>
              </a:ext>
            </a:extLst>
          </p:cNvPr>
          <p:cNvSpPr>
            <a:spLocks noGrp="1"/>
          </p:cNvSpPr>
          <p:nvPr>
            <p:ph type="title"/>
          </p:nvPr>
        </p:nvSpPr>
        <p:spPr/>
        <p:txBody>
          <a:bodyPr/>
          <a:lstStyle/>
          <a:p>
            <a:r>
              <a:rPr lang="en-US" dirty="0"/>
              <a:t>5V Relay Module (for Water Pump Control) Connections</a:t>
            </a:r>
            <a:endParaRPr lang="en-IN" dirty="0"/>
          </a:p>
        </p:txBody>
      </p:sp>
      <p:sp>
        <p:nvSpPr>
          <p:cNvPr id="3" name="Text Placeholder 2">
            <a:extLst>
              <a:ext uri="{FF2B5EF4-FFF2-40B4-BE49-F238E27FC236}">
                <a16:creationId xmlns:a16="http://schemas.microsoft.com/office/drawing/2014/main" id="{D5701BD8-3DE6-74AC-EF8A-FA4B892B8CF9}"/>
              </a:ext>
            </a:extLst>
          </p:cNvPr>
          <p:cNvSpPr>
            <a:spLocks noGrp="1"/>
          </p:cNvSpPr>
          <p:nvPr>
            <p:ph type="body" idx="1"/>
          </p:nvPr>
        </p:nvSpPr>
        <p:spPr/>
        <p:txBody>
          <a:bodyPr/>
          <a:lstStyle/>
          <a:p>
            <a:r>
              <a:rPr lang="en-US" sz="1400" b="1" dirty="0">
                <a:solidFill>
                  <a:schemeClr val="tx2"/>
                </a:solidFill>
              </a:rPr>
              <a:t>VCC</a:t>
            </a:r>
            <a:r>
              <a:rPr lang="en-US" sz="1400" b="1" dirty="0"/>
              <a:t>: Connect the relay’s VCC pin to the 5V pin of the microcontroller.</a:t>
            </a:r>
          </a:p>
          <a:p>
            <a:endParaRPr lang="en-US" sz="1400" b="1" dirty="0"/>
          </a:p>
          <a:p>
            <a:r>
              <a:rPr lang="en-US" sz="1400" b="1" dirty="0">
                <a:solidFill>
                  <a:schemeClr val="tx2"/>
                </a:solidFill>
              </a:rPr>
              <a:t>GND</a:t>
            </a:r>
            <a:r>
              <a:rPr lang="en-US" sz="1400" b="1" dirty="0"/>
              <a:t>: Connect the GND pin of the relay to the microcontroller’s GND</a:t>
            </a:r>
          </a:p>
          <a:p>
            <a:endParaRPr lang="en-US" sz="1400" b="1" dirty="0"/>
          </a:p>
          <a:p>
            <a:r>
              <a:rPr lang="en-US" sz="1400" b="1" dirty="0">
                <a:solidFill>
                  <a:schemeClr val="tx2"/>
                </a:solidFill>
              </a:rPr>
              <a:t>.Control Pin</a:t>
            </a:r>
            <a:r>
              <a:rPr lang="en-US" sz="1400" b="1" dirty="0"/>
              <a:t>: Connect the relay’s control (signal) pin to a digital output pin of the microcontroller ( D6). This pin will activate the relay when fire is detected, allowing current to flow to the water pump.</a:t>
            </a:r>
          </a:p>
          <a:p>
            <a:endParaRPr lang="en-US" sz="1400" b="1" dirty="0"/>
          </a:p>
          <a:p>
            <a:r>
              <a:rPr lang="en-US" sz="1400" b="1" dirty="0">
                <a:solidFill>
                  <a:schemeClr val="tx2"/>
                </a:solidFill>
              </a:rPr>
              <a:t>Relay Output (NO and COM): </a:t>
            </a:r>
            <a:r>
              <a:rPr lang="en-US" sz="1400" b="1" dirty="0"/>
              <a:t>The water pump from the DIY Mini Tubewell Kit is connected to the relay’s Normally Open (NO) and Common (COM) terminals. The relay will close the circuit and activate the water pump when it detects fire.</a:t>
            </a:r>
            <a:endParaRPr lang="en-IN" sz="1400" b="1" dirty="0"/>
          </a:p>
        </p:txBody>
      </p:sp>
    </p:spTree>
    <p:extLst>
      <p:ext uri="{BB962C8B-B14F-4D97-AF65-F5344CB8AC3E}">
        <p14:creationId xmlns:p14="http://schemas.microsoft.com/office/powerpoint/2010/main" val="3523601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94A10D-52C5-237B-51CC-3B596B5248A8}"/>
              </a:ext>
            </a:extLst>
          </p:cNvPr>
          <p:cNvSpPr>
            <a:spLocks noGrp="1"/>
          </p:cNvSpPr>
          <p:nvPr>
            <p:ph type="body" idx="1"/>
          </p:nvPr>
        </p:nvSpPr>
        <p:spPr>
          <a:xfrm>
            <a:off x="474453" y="1173192"/>
            <a:ext cx="7949547" cy="3431133"/>
          </a:xfrm>
        </p:spPr>
        <p:txBody>
          <a:bodyPr/>
          <a:lstStyle/>
          <a:p>
            <a:r>
              <a:rPr lang="en-US" sz="1800" b="1" dirty="0">
                <a:solidFill>
                  <a:schemeClr val="tx2"/>
                </a:solidFill>
              </a:rPr>
              <a:t>DIY Mini Tubewell Kit (Water Pump)Power Source</a:t>
            </a:r>
            <a:r>
              <a:rPr lang="en-US" dirty="0"/>
              <a:t>: </a:t>
            </a:r>
            <a:r>
              <a:rPr lang="en-US" sz="1400" b="1" dirty="0"/>
              <a:t>The water pump needs to be connected to the relay module, which controls when the water pump turns on. One terminal of the water pump will be connected to the NO terminal of the relay, and the other terminal will connect to the ground.</a:t>
            </a:r>
          </a:p>
          <a:p>
            <a:endParaRPr lang="en-US" sz="1400" b="1" dirty="0"/>
          </a:p>
          <a:p>
            <a:r>
              <a:rPr lang="en-US" sz="1400" b="1" dirty="0"/>
              <a:t>When the relay closes, the water pump will receive power and start pumping water.</a:t>
            </a:r>
          </a:p>
          <a:p>
            <a:endParaRPr lang="en-US" sz="1400" b="1" dirty="0"/>
          </a:p>
          <a:p>
            <a:r>
              <a:rPr lang="en-US" sz="2000" b="1" dirty="0">
                <a:solidFill>
                  <a:schemeClr val="tx2"/>
                </a:solidFill>
              </a:rPr>
              <a:t>Single Core Wires</a:t>
            </a:r>
            <a:r>
              <a:rPr lang="en-US" sz="1400" b="1" dirty="0"/>
              <a:t>-These will be used for all the connections between the components, ensuring proper signal and power flow throughout the circuit.</a:t>
            </a:r>
            <a:endParaRPr lang="en-IN" sz="1400" b="1" dirty="0"/>
          </a:p>
        </p:txBody>
      </p:sp>
    </p:spTree>
    <p:extLst>
      <p:ext uri="{BB962C8B-B14F-4D97-AF65-F5344CB8AC3E}">
        <p14:creationId xmlns:p14="http://schemas.microsoft.com/office/powerpoint/2010/main" val="3872425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F1CE-ABB4-7219-E07F-3739DE16056D}"/>
              </a:ext>
            </a:extLst>
          </p:cNvPr>
          <p:cNvSpPr>
            <a:spLocks noGrp="1"/>
          </p:cNvSpPr>
          <p:nvPr>
            <p:ph type="title"/>
          </p:nvPr>
        </p:nvSpPr>
        <p:spPr/>
        <p:txBody>
          <a:bodyPr/>
          <a:lstStyle/>
          <a:p>
            <a:r>
              <a:rPr lang="en-US" dirty="0"/>
              <a:t>Summary of connections</a:t>
            </a:r>
            <a:endParaRPr lang="en-IN" dirty="0"/>
          </a:p>
        </p:txBody>
      </p:sp>
      <p:pic>
        <p:nvPicPr>
          <p:cNvPr id="5" name="Picture 4">
            <a:extLst>
              <a:ext uri="{FF2B5EF4-FFF2-40B4-BE49-F238E27FC236}">
                <a16:creationId xmlns:a16="http://schemas.microsoft.com/office/drawing/2014/main" id="{96177ADB-8CBE-13CF-3C46-7DFD1D22B291}"/>
              </a:ext>
            </a:extLst>
          </p:cNvPr>
          <p:cNvPicPr>
            <a:picLocks noChangeAspect="1"/>
          </p:cNvPicPr>
          <p:nvPr/>
        </p:nvPicPr>
        <p:blipFill>
          <a:blip r:embed="rId2"/>
          <a:stretch>
            <a:fillRect/>
          </a:stretch>
        </p:blipFill>
        <p:spPr>
          <a:xfrm>
            <a:off x="1006247" y="1436625"/>
            <a:ext cx="7704000" cy="3167475"/>
          </a:xfrm>
          <a:prstGeom prst="rect">
            <a:avLst/>
          </a:prstGeom>
        </p:spPr>
      </p:pic>
    </p:spTree>
    <p:extLst>
      <p:ext uri="{BB962C8B-B14F-4D97-AF65-F5344CB8AC3E}">
        <p14:creationId xmlns:p14="http://schemas.microsoft.com/office/powerpoint/2010/main" val="2192156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0A2E-6AF3-E2B1-BBD9-74A8E78B65E6}"/>
              </a:ext>
            </a:extLst>
          </p:cNvPr>
          <p:cNvSpPr>
            <a:spLocks noGrp="1"/>
          </p:cNvSpPr>
          <p:nvPr>
            <p:ph type="title"/>
          </p:nvPr>
        </p:nvSpPr>
        <p:spPr/>
        <p:txBody>
          <a:bodyPr/>
          <a:lstStyle/>
          <a:p>
            <a:r>
              <a:rPr lang="en-US" u="sng" dirty="0"/>
              <a:t>Working Principle</a:t>
            </a:r>
            <a:endParaRPr lang="en-IN" u="sng" dirty="0"/>
          </a:p>
        </p:txBody>
      </p:sp>
      <p:sp>
        <p:nvSpPr>
          <p:cNvPr id="3" name="Text Placeholder 2">
            <a:extLst>
              <a:ext uri="{FF2B5EF4-FFF2-40B4-BE49-F238E27FC236}">
                <a16:creationId xmlns:a16="http://schemas.microsoft.com/office/drawing/2014/main" id="{F5D07B55-2EFA-AD0B-48EC-7526CB167029}"/>
              </a:ext>
            </a:extLst>
          </p:cNvPr>
          <p:cNvSpPr>
            <a:spLocks noGrp="1"/>
          </p:cNvSpPr>
          <p:nvPr>
            <p:ph type="body" idx="1"/>
          </p:nvPr>
        </p:nvSpPr>
        <p:spPr>
          <a:xfrm>
            <a:off x="720000" y="1358573"/>
            <a:ext cx="7704000" cy="2775300"/>
          </a:xfrm>
        </p:spPr>
        <p:txBody>
          <a:bodyPr/>
          <a:lstStyle/>
          <a:p>
            <a:r>
              <a:rPr lang="en-US" sz="1400" b="1" dirty="0"/>
              <a:t>Fire Detection: The flame sensors continuously monitor the surroundings. When any sensor detects fire, it sends a signal to the microcontroller.</a:t>
            </a:r>
          </a:p>
          <a:p>
            <a:endParaRPr lang="en-US" sz="1400" b="1" dirty="0"/>
          </a:p>
          <a:p>
            <a:r>
              <a:rPr lang="en-US" sz="1400" b="1" dirty="0"/>
              <a:t>Motor Control: Based on which sensor detects the fire, the microcontroller controls the motors (via the L298 Motor Driver) to move the robot toward the fire.</a:t>
            </a:r>
          </a:p>
          <a:p>
            <a:endParaRPr lang="en-US" sz="1400" b="1" dirty="0"/>
          </a:p>
          <a:p>
            <a:r>
              <a:rPr lang="en-US" sz="1400" b="1" dirty="0"/>
              <a:t>Fire Extinguishing: Once close to the fire, the microcontroller activates the relay, turning on the water pump.</a:t>
            </a:r>
            <a:r>
              <a:rPr lang="en-US" dirty="0"/>
              <a:t> </a:t>
            </a:r>
          </a:p>
          <a:p>
            <a:endParaRPr lang="en-US" dirty="0"/>
          </a:p>
          <a:p>
            <a:r>
              <a:rPr lang="en-US" sz="1400" b="1" dirty="0"/>
              <a:t>The servo motor adjusts the direction of the water stream towards the detected fire</a:t>
            </a:r>
            <a:r>
              <a:rPr lang="en-US" dirty="0"/>
              <a:t>.</a:t>
            </a:r>
          </a:p>
          <a:p>
            <a:r>
              <a:rPr lang="en-US" sz="1400" b="1" dirty="0"/>
              <a:t>Autonomous Navigation: The robot can be programmed to stop when the fire is extinguished or continue to search for other flames</a:t>
            </a:r>
            <a:r>
              <a:rPr lang="en-US" dirty="0"/>
              <a:t>.</a:t>
            </a:r>
            <a:endParaRPr lang="en-IN" dirty="0"/>
          </a:p>
        </p:txBody>
      </p:sp>
    </p:spTree>
    <p:extLst>
      <p:ext uri="{BB962C8B-B14F-4D97-AF65-F5344CB8AC3E}">
        <p14:creationId xmlns:p14="http://schemas.microsoft.com/office/powerpoint/2010/main" val="2275747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09C18F-70FD-BBBD-8C68-43171436236C}"/>
              </a:ext>
            </a:extLst>
          </p:cNvPr>
          <p:cNvSpPr>
            <a:spLocks noGrp="1"/>
          </p:cNvSpPr>
          <p:nvPr>
            <p:ph type="sldNum" sz="quarter" idx="14"/>
          </p:nvPr>
        </p:nvSpPr>
        <p:spPr/>
        <p:txBody>
          <a:bodyPr/>
          <a:lstStyle/>
          <a:p>
            <a:fld id="{058DB212-BFA2-403F-85EF-DFD3FF6D973A}" type="slidenum">
              <a:rPr lang="en-US" noProof="0" smtClean="0"/>
              <a:pPr/>
              <a:t>26</a:t>
            </a:fld>
            <a:endParaRPr lang="en-US" noProof="0"/>
          </a:p>
        </p:txBody>
      </p:sp>
      <p:sp>
        <p:nvSpPr>
          <p:cNvPr id="4" name="Title 3">
            <a:extLst>
              <a:ext uri="{FF2B5EF4-FFF2-40B4-BE49-F238E27FC236}">
                <a16:creationId xmlns:a16="http://schemas.microsoft.com/office/drawing/2014/main" id="{FDBF04E5-3DDE-F318-0B40-1EBE77683FDF}"/>
              </a:ext>
            </a:extLst>
          </p:cNvPr>
          <p:cNvSpPr>
            <a:spLocks noGrp="1"/>
          </p:cNvSpPr>
          <p:nvPr>
            <p:ph type="title"/>
          </p:nvPr>
        </p:nvSpPr>
        <p:spPr>
          <a:xfrm>
            <a:off x="311700" y="180671"/>
            <a:ext cx="8520600" cy="572700"/>
          </a:xfrm>
        </p:spPr>
        <p:txBody>
          <a:bodyPr/>
          <a:lstStyle/>
          <a:p>
            <a:pPr algn="ctr"/>
            <a:r>
              <a:rPr lang="en-GB" sz="2700" b="1" u="sng" dirty="0"/>
              <a:t>CODE</a:t>
            </a:r>
            <a:endParaRPr lang="en-IN" sz="2700" b="1" u="sng" dirty="0"/>
          </a:p>
        </p:txBody>
      </p:sp>
      <p:pic>
        <p:nvPicPr>
          <p:cNvPr id="8" name="Picture 7">
            <a:extLst>
              <a:ext uri="{FF2B5EF4-FFF2-40B4-BE49-F238E27FC236}">
                <a16:creationId xmlns:a16="http://schemas.microsoft.com/office/drawing/2014/main" id="{E670DA36-D927-E113-2DCE-EAC183947E96}"/>
              </a:ext>
            </a:extLst>
          </p:cNvPr>
          <p:cNvPicPr>
            <a:picLocks noChangeAspect="1"/>
          </p:cNvPicPr>
          <p:nvPr/>
        </p:nvPicPr>
        <p:blipFill>
          <a:blip r:embed="rId2"/>
          <a:stretch>
            <a:fillRect/>
          </a:stretch>
        </p:blipFill>
        <p:spPr>
          <a:xfrm>
            <a:off x="612212" y="860527"/>
            <a:ext cx="3847161" cy="3650948"/>
          </a:xfrm>
          <a:prstGeom prst="rect">
            <a:avLst/>
          </a:prstGeom>
        </p:spPr>
      </p:pic>
      <p:pic>
        <p:nvPicPr>
          <p:cNvPr id="5" name="Picture 4">
            <a:extLst>
              <a:ext uri="{FF2B5EF4-FFF2-40B4-BE49-F238E27FC236}">
                <a16:creationId xmlns:a16="http://schemas.microsoft.com/office/drawing/2014/main" id="{CABCBC82-A71F-F28F-90FF-9315E8119FA5}"/>
              </a:ext>
            </a:extLst>
          </p:cNvPr>
          <p:cNvPicPr>
            <a:picLocks noChangeAspect="1"/>
          </p:cNvPicPr>
          <p:nvPr/>
        </p:nvPicPr>
        <p:blipFill>
          <a:blip r:embed="rId3"/>
          <a:stretch>
            <a:fillRect/>
          </a:stretch>
        </p:blipFill>
        <p:spPr>
          <a:xfrm>
            <a:off x="4516589" y="860527"/>
            <a:ext cx="3696462" cy="3771900"/>
          </a:xfrm>
          <a:prstGeom prst="rect">
            <a:avLst/>
          </a:prstGeom>
        </p:spPr>
      </p:pic>
    </p:spTree>
    <p:extLst>
      <p:ext uri="{BB962C8B-B14F-4D97-AF65-F5344CB8AC3E}">
        <p14:creationId xmlns:p14="http://schemas.microsoft.com/office/powerpoint/2010/main" val="419288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EC61B-6CB5-4ED1-4628-DCCA7263DC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FBCF9C-CF66-84F3-44C9-E9635FF89793}"/>
              </a:ext>
            </a:extLst>
          </p:cNvPr>
          <p:cNvSpPr>
            <a:spLocks noGrp="1"/>
          </p:cNvSpPr>
          <p:nvPr>
            <p:ph type="sldNum" sz="quarter" idx="14"/>
          </p:nvPr>
        </p:nvSpPr>
        <p:spPr/>
        <p:txBody>
          <a:bodyPr/>
          <a:lstStyle/>
          <a:p>
            <a:fld id="{058DB212-BFA2-403F-85EF-DFD3FF6D973A}" type="slidenum">
              <a:rPr lang="en-US" noProof="0" smtClean="0"/>
              <a:pPr/>
              <a:t>27</a:t>
            </a:fld>
            <a:endParaRPr lang="en-US" noProof="0"/>
          </a:p>
        </p:txBody>
      </p:sp>
      <p:pic>
        <p:nvPicPr>
          <p:cNvPr id="4" name="Picture 3">
            <a:extLst>
              <a:ext uri="{FF2B5EF4-FFF2-40B4-BE49-F238E27FC236}">
                <a16:creationId xmlns:a16="http://schemas.microsoft.com/office/drawing/2014/main" id="{505CB500-AEA0-2BCD-2AF0-3E2DB30D7EA2}"/>
              </a:ext>
            </a:extLst>
          </p:cNvPr>
          <p:cNvPicPr>
            <a:picLocks noChangeAspect="1"/>
          </p:cNvPicPr>
          <p:nvPr/>
        </p:nvPicPr>
        <p:blipFill>
          <a:blip r:embed="rId2"/>
          <a:stretch>
            <a:fillRect/>
          </a:stretch>
        </p:blipFill>
        <p:spPr>
          <a:xfrm>
            <a:off x="767031" y="381000"/>
            <a:ext cx="3690667" cy="4381500"/>
          </a:xfrm>
          <a:prstGeom prst="rect">
            <a:avLst/>
          </a:prstGeom>
        </p:spPr>
      </p:pic>
      <p:pic>
        <p:nvPicPr>
          <p:cNvPr id="6" name="Picture 5">
            <a:extLst>
              <a:ext uri="{FF2B5EF4-FFF2-40B4-BE49-F238E27FC236}">
                <a16:creationId xmlns:a16="http://schemas.microsoft.com/office/drawing/2014/main" id="{6D676DB3-F6CA-FAF5-0EC8-4B0CDFE73CC0}"/>
              </a:ext>
            </a:extLst>
          </p:cNvPr>
          <p:cNvPicPr>
            <a:picLocks noChangeAspect="1"/>
          </p:cNvPicPr>
          <p:nvPr/>
        </p:nvPicPr>
        <p:blipFill>
          <a:blip r:embed="rId3"/>
          <a:stretch>
            <a:fillRect/>
          </a:stretch>
        </p:blipFill>
        <p:spPr>
          <a:xfrm>
            <a:off x="4686304" y="380999"/>
            <a:ext cx="3543100" cy="4381499"/>
          </a:xfrm>
          <a:prstGeom prst="rect">
            <a:avLst/>
          </a:prstGeom>
        </p:spPr>
      </p:pic>
    </p:spTree>
    <p:extLst>
      <p:ext uri="{BB962C8B-B14F-4D97-AF65-F5344CB8AC3E}">
        <p14:creationId xmlns:p14="http://schemas.microsoft.com/office/powerpoint/2010/main" val="64846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13836-1EE6-8B79-342D-06216B90CE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04F6D7-7C57-21D8-8372-D61795D957B4}"/>
              </a:ext>
            </a:extLst>
          </p:cNvPr>
          <p:cNvSpPr>
            <a:spLocks noGrp="1"/>
          </p:cNvSpPr>
          <p:nvPr>
            <p:ph type="sldNum" sz="quarter" idx="14"/>
          </p:nvPr>
        </p:nvSpPr>
        <p:spPr/>
        <p:txBody>
          <a:bodyPr/>
          <a:lstStyle/>
          <a:p>
            <a:fld id="{058DB212-BFA2-403F-85EF-DFD3FF6D973A}" type="slidenum">
              <a:rPr lang="en-US" noProof="0" smtClean="0"/>
              <a:pPr/>
              <a:t>28</a:t>
            </a:fld>
            <a:endParaRPr lang="en-US" noProof="0"/>
          </a:p>
        </p:txBody>
      </p:sp>
      <p:pic>
        <p:nvPicPr>
          <p:cNvPr id="5" name="Picture 4">
            <a:extLst>
              <a:ext uri="{FF2B5EF4-FFF2-40B4-BE49-F238E27FC236}">
                <a16:creationId xmlns:a16="http://schemas.microsoft.com/office/drawing/2014/main" id="{F68522EA-EDF1-04A7-EAD8-9FC856F28720}"/>
              </a:ext>
            </a:extLst>
          </p:cNvPr>
          <p:cNvPicPr>
            <a:picLocks noChangeAspect="1"/>
          </p:cNvPicPr>
          <p:nvPr/>
        </p:nvPicPr>
        <p:blipFill>
          <a:blip r:embed="rId2"/>
          <a:stretch>
            <a:fillRect/>
          </a:stretch>
        </p:blipFill>
        <p:spPr>
          <a:xfrm>
            <a:off x="2161736" y="397565"/>
            <a:ext cx="1688975" cy="4348370"/>
          </a:xfrm>
          <a:prstGeom prst="rect">
            <a:avLst/>
          </a:prstGeom>
        </p:spPr>
      </p:pic>
      <p:pic>
        <p:nvPicPr>
          <p:cNvPr id="8" name="Picture 7">
            <a:extLst>
              <a:ext uri="{FF2B5EF4-FFF2-40B4-BE49-F238E27FC236}">
                <a16:creationId xmlns:a16="http://schemas.microsoft.com/office/drawing/2014/main" id="{F9E6393C-6FC3-8679-B192-7BA1666FF73C}"/>
              </a:ext>
            </a:extLst>
          </p:cNvPr>
          <p:cNvPicPr>
            <a:picLocks noChangeAspect="1"/>
          </p:cNvPicPr>
          <p:nvPr/>
        </p:nvPicPr>
        <p:blipFill>
          <a:blip r:embed="rId3"/>
          <a:stretch>
            <a:fillRect/>
          </a:stretch>
        </p:blipFill>
        <p:spPr>
          <a:xfrm>
            <a:off x="5293291" y="397565"/>
            <a:ext cx="1759887" cy="4348370"/>
          </a:xfrm>
          <a:prstGeom prst="rect">
            <a:avLst/>
          </a:prstGeom>
        </p:spPr>
      </p:pic>
    </p:spTree>
    <p:extLst>
      <p:ext uri="{BB962C8B-B14F-4D97-AF65-F5344CB8AC3E}">
        <p14:creationId xmlns:p14="http://schemas.microsoft.com/office/powerpoint/2010/main" val="81868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312A-CE1D-EDA8-C90F-31C955753C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911087-0621-0A66-15A7-3745F48B7534}"/>
              </a:ext>
            </a:extLst>
          </p:cNvPr>
          <p:cNvSpPr>
            <a:spLocks noGrp="1"/>
          </p:cNvSpPr>
          <p:nvPr>
            <p:ph type="sldNum" sz="quarter" idx="14"/>
          </p:nvPr>
        </p:nvSpPr>
        <p:spPr/>
        <p:txBody>
          <a:bodyPr/>
          <a:lstStyle/>
          <a:p>
            <a:fld id="{058DB212-BFA2-403F-85EF-DFD3FF6D973A}" type="slidenum">
              <a:rPr lang="en-US" noProof="0" smtClean="0"/>
              <a:pPr/>
              <a:t>29</a:t>
            </a:fld>
            <a:endParaRPr lang="en-US" noProof="0"/>
          </a:p>
        </p:txBody>
      </p:sp>
      <p:pic>
        <p:nvPicPr>
          <p:cNvPr id="6" name="Picture 5">
            <a:extLst>
              <a:ext uri="{FF2B5EF4-FFF2-40B4-BE49-F238E27FC236}">
                <a16:creationId xmlns:a16="http://schemas.microsoft.com/office/drawing/2014/main" id="{3147DFAC-5DD4-61C6-3BAA-F51A0848C9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7536" y="329712"/>
            <a:ext cx="5944864" cy="4398173"/>
          </a:xfrm>
          <a:prstGeom prst="rect">
            <a:avLst/>
          </a:prstGeom>
          <a:noFill/>
          <a:ln>
            <a:noFill/>
          </a:ln>
        </p:spPr>
      </p:pic>
    </p:spTree>
    <p:extLst>
      <p:ext uri="{BB962C8B-B14F-4D97-AF65-F5344CB8AC3E}">
        <p14:creationId xmlns:p14="http://schemas.microsoft.com/office/powerpoint/2010/main" val="428149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tanding in front of a blackboard&#10;&#10;Description automatically generated">
            <a:extLst>
              <a:ext uri="{FF2B5EF4-FFF2-40B4-BE49-F238E27FC236}">
                <a16:creationId xmlns:a16="http://schemas.microsoft.com/office/drawing/2014/main" id="{83211536-377A-FE69-9D9C-9A337DE59093}"/>
              </a:ext>
            </a:extLst>
          </p:cNvPr>
          <p:cNvPicPr>
            <a:picLocks noChangeAspect="1"/>
          </p:cNvPicPr>
          <p:nvPr/>
        </p:nvPicPr>
        <p:blipFill>
          <a:blip r:embed="rId2"/>
          <a:stretch>
            <a:fillRect/>
          </a:stretch>
        </p:blipFill>
        <p:spPr>
          <a:xfrm>
            <a:off x="0" y="31750"/>
            <a:ext cx="3016470" cy="5080000"/>
          </a:xfrm>
          <a:prstGeom prst="rect">
            <a:avLst/>
          </a:prstGeom>
        </p:spPr>
      </p:pic>
      <p:sp>
        <p:nvSpPr>
          <p:cNvPr id="2" name="Title 1">
            <a:extLst>
              <a:ext uri="{FF2B5EF4-FFF2-40B4-BE49-F238E27FC236}">
                <a16:creationId xmlns:a16="http://schemas.microsoft.com/office/drawing/2014/main" id="{0B1D76FD-6899-3C3A-B527-A60A9BABD573}"/>
              </a:ext>
            </a:extLst>
          </p:cNvPr>
          <p:cNvSpPr>
            <a:spLocks noGrp="1"/>
          </p:cNvSpPr>
          <p:nvPr>
            <p:ph type="title"/>
          </p:nvPr>
        </p:nvSpPr>
        <p:spPr>
          <a:xfrm>
            <a:off x="3840480" y="539400"/>
            <a:ext cx="4583520" cy="1220400"/>
          </a:xfrm>
        </p:spPr>
        <p:txBody>
          <a:bodyPr/>
          <a:lstStyle/>
          <a:p>
            <a:r>
              <a:rPr lang="en-US" dirty="0"/>
              <a:t>TEAM MEMBERS</a:t>
            </a:r>
            <a:endParaRPr lang="en-IN" dirty="0"/>
          </a:p>
        </p:txBody>
      </p:sp>
      <p:sp>
        <p:nvSpPr>
          <p:cNvPr id="3" name="Text Placeholder 2">
            <a:extLst>
              <a:ext uri="{FF2B5EF4-FFF2-40B4-BE49-F238E27FC236}">
                <a16:creationId xmlns:a16="http://schemas.microsoft.com/office/drawing/2014/main" id="{55915D9B-F186-CD5D-1C8C-D80D58E8A756}"/>
              </a:ext>
            </a:extLst>
          </p:cNvPr>
          <p:cNvSpPr>
            <a:spLocks noGrp="1"/>
          </p:cNvSpPr>
          <p:nvPr>
            <p:ph type="body" idx="1"/>
          </p:nvPr>
        </p:nvSpPr>
        <p:spPr>
          <a:xfrm>
            <a:off x="3331597" y="1367849"/>
            <a:ext cx="5092403" cy="2775300"/>
          </a:xfrm>
        </p:spPr>
        <p:txBody>
          <a:bodyPr/>
          <a:lstStyle/>
          <a:p>
            <a:pPr algn="l" rtl="0" fontAlgn="base">
              <a:buFont typeface="Arial" panose="020B0604020202020204" pitchFamily="34" charset="0"/>
              <a:buChar char="•"/>
            </a:pPr>
            <a:r>
              <a:rPr lang="en-US" sz="1800" b="0" i="0" u="sng" strike="noStrike" dirty="0" err="1">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Gadiraju</a:t>
            </a:r>
            <a:r>
              <a:rPr lang="en-US" sz="1800" b="0" i="0" u="sng"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Chaitanya Varma </a:t>
            </a: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1800" i="0" u="none" strike="noStrike"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rPr>
              <a:t>cb.sc.u4aie24017</a:t>
            </a:r>
          </a:p>
          <a:p>
            <a:pPr marL="152400" indent="0" algn="l" rtl="0" fontAlgn="base">
              <a:buNone/>
            </a:pP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Arial" panose="020B0604020202020204" pitchFamily="34" charset="0"/>
              <a:buChar char="•"/>
            </a:pPr>
            <a:r>
              <a:rPr lang="en-US" sz="1800" b="0" i="0" u="sng" strike="noStrike" dirty="0" err="1">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Hanumandla</a:t>
            </a:r>
            <a:r>
              <a:rPr lang="en-US" sz="1800" b="0" i="0" u="sng"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Harshith Reddy </a:t>
            </a: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1800" b="0" i="0" u="none" strike="noStrike"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rPr>
              <a:t>cb.sc.u4aie24018</a:t>
            </a:r>
            <a:r>
              <a:rPr lang="en-US" sz="1800" b="0" i="0"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rPr>
              <a:t>​</a:t>
            </a:r>
          </a:p>
          <a:p>
            <a:pPr marL="152400" indent="0" algn="l" rtl="0" fontAlgn="base">
              <a:buNone/>
            </a:pP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Arial" panose="020B0604020202020204" pitchFamily="34" charset="0"/>
              <a:buChar char="•"/>
            </a:pPr>
            <a:r>
              <a:rPr lang="en-US" sz="1800" b="0" i="0" u="sng"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Jishnu Teja Dandamudi </a:t>
            </a: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1800" b="0" i="0" u="none" strike="noStrike"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rPr>
              <a:t>cb.sc.u4aie24019</a:t>
            </a:r>
          </a:p>
          <a:p>
            <a:pPr marL="152400" indent="0" algn="l" rtl="0" fontAlgn="base">
              <a:buNone/>
            </a:pP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Arial" panose="020B0604020202020204" pitchFamily="34" charset="0"/>
              <a:buChar char="•"/>
            </a:pPr>
            <a:r>
              <a:rPr lang="en-US" sz="1800" b="0" i="0" u="sng" strike="noStrike" dirty="0" err="1">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Jivites</a:t>
            </a:r>
            <a:r>
              <a:rPr lang="en-US" sz="1800" b="0" i="0" u="sng" strike="noStrike"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Damodar </a:t>
            </a: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p>
          <a:p>
            <a:pPr marL="152400" indent="0" algn="l" rtl="0" fontAlgn="base">
              <a:buNone/>
            </a:pPr>
            <a:r>
              <a:rPr lang="en-US" sz="1800" dirty="0">
                <a:solidFill>
                  <a:schemeClr val="bg1"/>
                </a:solidFill>
                <a:latin typeface="Algerian" panose="04020705040A02060702" pitchFamily="82" charset="0"/>
                <a:ea typeface="ADLaM Display" panose="02010000000000000000" pitchFamily="2" charset="0"/>
                <a:cs typeface="ADLaM Display" panose="02010000000000000000" pitchFamily="2" charset="0"/>
              </a:rPr>
              <a:t>     </a:t>
            </a:r>
            <a:r>
              <a:rPr lang="en-US" sz="1800" b="0" i="0" u="none" strike="noStrike"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rPr>
              <a:t>cb.sc.u4aie24020</a:t>
            </a:r>
            <a:endParaRPr lang="en-US" b="0" i="0" dirty="0">
              <a:solidFill>
                <a:schemeClr val="bg1"/>
              </a:solidFill>
              <a:effectLst/>
              <a:latin typeface="Algerian" panose="04020705040A02060702" pitchFamily="82" charset="0"/>
              <a:ea typeface="ADLaM Display" panose="02010000000000000000" pitchFamily="2" charset="0"/>
              <a:cs typeface="ADLaM Display" panose="02010000000000000000" pitchFamily="2" charset="0"/>
            </a:endParaRPr>
          </a:p>
          <a:p>
            <a:endParaRPr lang="en-IN" dirty="0"/>
          </a:p>
        </p:txBody>
      </p:sp>
    </p:spTree>
    <p:extLst>
      <p:ext uri="{BB962C8B-B14F-4D97-AF65-F5344CB8AC3E}">
        <p14:creationId xmlns:p14="http://schemas.microsoft.com/office/powerpoint/2010/main" val="2675540354"/>
      </p:ext>
    </p:extLst>
  </p:cSld>
  <p:clrMapOvr>
    <a:masterClrMapping/>
  </p:clrMapOvr>
  <mc:AlternateContent xmlns:mc="http://schemas.openxmlformats.org/markup-compatibility/2006" xmlns:p14="http://schemas.microsoft.com/office/powerpoint/2010/main">
    <mc:Choice Requires="p14">
      <p:transition spd="slow" p14:dur="2000" advTm="3043"/>
    </mc:Choice>
    <mc:Fallback xmlns="">
      <p:transition spd="slow" advTm="304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C69177-8244-5808-CCC6-50556226D8A7}"/>
              </a:ext>
            </a:extLst>
          </p:cNvPr>
          <p:cNvPicPr>
            <a:picLocks noChangeAspect="1"/>
          </p:cNvPicPr>
          <p:nvPr/>
        </p:nvPicPr>
        <p:blipFill>
          <a:blip r:embed="rId2"/>
          <a:srcRect l="16652" t="40837" r="8083" b="30948"/>
          <a:stretch/>
        </p:blipFill>
        <p:spPr>
          <a:xfrm>
            <a:off x="15184" y="0"/>
            <a:ext cx="9144000" cy="2282023"/>
          </a:xfrm>
          <a:prstGeom prst="rect">
            <a:avLst/>
          </a:prstGeom>
        </p:spPr>
      </p:pic>
      <p:sp>
        <p:nvSpPr>
          <p:cNvPr id="2" name="Title 1">
            <a:extLst>
              <a:ext uri="{FF2B5EF4-FFF2-40B4-BE49-F238E27FC236}">
                <a16:creationId xmlns:a16="http://schemas.microsoft.com/office/drawing/2014/main" id="{7BFF06FF-39E2-A78E-DB3A-84022F023F68}"/>
              </a:ext>
            </a:extLst>
          </p:cNvPr>
          <p:cNvSpPr>
            <a:spLocks noGrp="1"/>
          </p:cNvSpPr>
          <p:nvPr>
            <p:ph type="title"/>
          </p:nvPr>
        </p:nvSpPr>
        <p:spPr>
          <a:xfrm>
            <a:off x="2225647" y="2218414"/>
            <a:ext cx="4661100" cy="1129520"/>
          </a:xfrm>
        </p:spPr>
        <p:txBody>
          <a:bodyPr/>
          <a:lstStyle/>
          <a:p>
            <a:r>
              <a:rPr lang="en-US" dirty="0"/>
              <a:t>CONCLUSION</a:t>
            </a:r>
            <a:endParaRPr lang="en-IN" dirty="0"/>
          </a:p>
        </p:txBody>
      </p:sp>
      <p:sp>
        <p:nvSpPr>
          <p:cNvPr id="3" name="Subtitle 2">
            <a:extLst>
              <a:ext uri="{FF2B5EF4-FFF2-40B4-BE49-F238E27FC236}">
                <a16:creationId xmlns:a16="http://schemas.microsoft.com/office/drawing/2014/main" id="{F2504AAC-6CA9-4DE5-93B8-B1F493BF9B26}"/>
              </a:ext>
            </a:extLst>
          </p:cNvPr>
          <p:cNvSpPr>
            <a:spLocks noGrp="1"/>
          </p:cNvSpPr>
          <p:nvPr>
            <p:ph type="subTitle" idx="1"/>
          </p:nvPr>
        </p:nvSpPr>
        <p:spPr>
          <a:xfrm>
            <a:off x="866692" y="2957885"/>
            <a:ext cx="6799283" cy="1852653"/>
          </a:xfrm>
        </p:spPr>
        <p:txBody>
          <a:bodyPr/>
          <a:lstStyle/>
          <a:p>
            <a:r>
              <a:rPr lang="en-US" sz="1400" b="0" i="0" u="none" strike="noStrike" dirty="0">
                <a:solidFill>
                  <a:schemeClr val="bg1"/>
                </a:solidFill>
                <a:effectLst/>
                <a:latin typeface="Aharoni" panose="02010803020104030203" pitchFamily="2" charset="-79"/>
                <a:cs typeface="Aharoni" panose="02010803020104030203" pitchFamily="2" charset="-79"/>
              </a:rPr>
              <a:t>In conclusion, the development of a firefighting robot for our computational physics project demonstrates the significant intersection of robotics, physics, and engineering principles. Through our simulations and designs, we have effectively modeled the robot's dynamics, optimizing its performance in challenging environments. The integration of sensors for smoke detection and temperature measurement, alongside precise movement algorithms, highlights the potential for real-world applications in emergency response.</a:t>
            </a:r>
            <a:r>
              <a:rPr lang="en-US" sz="1400" b="0" i="0" dirty="0">
                <a:solidFill>
                  <a:schemeClr val="bg1"/>
                </a:solidFill>
                <a:effectLst/>
                <a:latin typeface="Aharoni" panose="02010803020104030203" pitchFamily="2" charset="-79"/>
                <a:cs typeface="Aharoni" panose="02010803020104030203" pitchFamily="2" charset="-79"/>
              </a:rPr>
              <a:t>​</a:t>
            </a:r>
          </a:p>
          <a:p>
            <a:endParaRPr lang="en-IN" dirty="0"/>
          </a:p>
        </p:txBody>
      </p:sp>
    </p:spTree>
    <p:extLst>
      <p:ext uri="{BB962C8B-B14F-4D97-AF65-F5344CB8AC3E}">
        <p14:creationId xmlns:p14="http://schemas.microsoft.com/office/powerpoint/2010/main" val="3841248478"/>
      </p:ext>
    </p:extLst>
  </p:cSld>
  <p:clrMapOvr>
    <a:masterClrMapping/>
  </p:clrMapOvr>
  <mc:AlternateContent xmlns:mc="http://schemas.openxmlformats.org/markup-compatibility/2006" xmlns:p14="http://schemas.microsoft.com/office/powerpoint/2010/main">
    <mc:Choice Requires="p14">
      <p:transition spd="slow" p14:dur="2000" advTm="1763"/>
    </mc:Choice>
    <mc:Fallback xmlns="">
      <p:transition spd="slow" advTm="176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A59F9A-AE94-A458-7552-92D5B1232FFA}"/>
              </a:ext>
            </a:extLst>
          </p:cNvPr>
          <p:cNvSpPr>
            <a:spLocks noGrp="1"/>
          </p:cNvSpPr>
          <p:nvPr>
            <p:ph type="body" idx="1"/>
          </p:nvPr>
        </p:nvSpPr>
        <p:spPr>
          <a:xfrm>
            <a:off x="600730" y="746134"/>
            <a:ext cx="7704000" cy="4064925"/>
          </a:xfrm>
        </p:spPr>
        <p:txBody>
          <a:bodyPr/>
          <a:lstStyle/>
          <a:p>
            <a:r>
              <a:rPr lang="en-US" sz="1800" b="0" i="0" u="none" strike="noStrike" dirty="0">
                <a:solidFill>
                  <a:schemeClr val="bg1"/>
                </a:solidFill>
                <a:effectLst/>
                <a:latin typeface="Aharoni" panose="02010803020104030203" pitchFamily="2" charset="-79"/>
                <a:cs typeface="Aharoni" panose="02010803020104030203" pitchFamily="2" charset="-79"/>
              </a:rPr>
              <a:t>Future work could involve enhancing the robot's autonomy and incorporating advanced AI for improved decision-making in complex scenarios. Ultimately, this project not only showcases the capabilities of computational physics in solving practical problems but also contributes to the ongoing efforts in improving fire safety and disaster response technologies. The insights gained here could pave the way for more sophisticated robotic systems in various fields, underscoring the importance of interdisciplinary collaboration in advancing technology for the greater good.</a:t>
            </a:r>
            <a:r>
              <a:rPr lang="en-US" sz="1800" b="0" i="0" dirty="0">
                <a:solidFill>
                  <a:schemeClr val="bg1"/>
                </a:solidFill>
                <a:effectLst/>
                <a:latin typeface="Aharoni" panose="02010803020104030203" pitchFamily="2" charset="-79"/>
                <a:cs typeface="Aharoni" panose="02010803020104030203" pitchFamily="2" charset="-79"/>
              </a:rPr>
              <a:t>​</a:t>
            </a:r>
            <a:endParaRPr lang="en-US" b="0" i="0" dirty="0">
              <a:solidFill>
                <a:schemeClr val="bg1"/>
              </a:solidFill>
              <a:effectLst/>
              <a:latin typeface="Aharoni" panose="02010803020104030203" pitchFamily="2" charset="-79"/>
              <a:cs typeface="Aharoni" panose="02010803020104030203" pitchFamily="2" charset="-79"/>
            </a:endParaRPr>
          </a:p>
          <a:p>
            <a:endParaRPr lang="en-IN" dirty="0"/>
          </a:p>
        </p:txBody>
      </p:sp>
    </p:spTree>
    <p:extLst>
      <p:ext uri="{BB962C8B-B14F-4D97-AF65-F5344CB8AC3E}">
        <p14:creationId xmlns:p14="http://schemas.microsoft.com/office/powerpoint/2010/main" val="3778229976"/>
      </p:ext>
    </p:extLst>
  </p:cSld>
  <p:clrMapOvr>
    <a:masterClrMapping/>
  </p:clrMapOvr>
  <mc:AlternateContent xmlns:mc="http://schemas.openxmlformats.org/markup-compatibility/2006" xmlns:p14="http://schemas.microsoft.com/office/powerpoint/2010/main">
    <mc:Choice Requires="p14">
      <p:transition spd="slow" p14:dur="2000" advTm="1679"/>
    </mc:Choice>
    <mc:Fallback xmlns="">
      <p:transition spd="slow" advTm="16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859B-DEA9-EC07-6325-EDCDD877BE2B}"/>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4178758214"/>
      </p:ext>
    </p:extLst>
  </p:cSld>
  <p:clrMapOvr>
    <a:masterClrMapping/>
  </p:clrMapOvr>
  <mc:AlternateContent xmlns:mc="http://schemas.openxmlformats.org/markup-compatibility/2006" xmlns:p14="http://schemas.microsoft.com/office/powerpoint/2010/main">
    <mc:Choice Requires="p14">
      <p:transition spd="slow" p14:dur="2000" advTm="889"/>
    </mc:Choice>
    <mc:Fallback xmlns="">
      <p:transition spd="slow" advTm="8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560974" y="429907"/>
            <a:ext cx="7704000" cy="122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ABSTRACT</a:t>
            </a:r>
            <a:endParaRPr dirty="0"/>
          </a:p>
        </p:txBody>
      </p:sp>
      <p:sp>
        <p:nvSpPr>
          <p:cNvPr id="155" name="Google Shape;155;p16"/>
          <p:cNvSpPr txBox="1">
            <a:spLocks noGrp="1"/>
          </p:cNvSpPr>
          <p:nvPr>
            <p:ph type="body" idx="1"/>
          </p:nvPr>
        </p:nvSpPr>
        <p:spPr>
          <a:xfrm>
            <a:off x="497364" y="1328093"/>
            <a:ext cx="7704000" cy="27753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chemeClr val="lt1"/>
              </a:buClr>
              <a:buSzPts val="1200"/>
              <a:buNone/>
            </a:pPr>
            <a:r>
              <a:rPr lang="en-US" sz="1800" i="0" u="none" strike="noStrike" dirty="0">
                <a:solidFill>
                  <a:schemeClr val="bg1"/>
                </a:solidFill>
                <a:effectLst/>
                <a:latin typeface="Dubai Medium" panose="020F0502020204030204" pitchFamily="34" charset="-78"/>
                <a:cs typeface="Dubai Medium" panose="020F0502020204030204" pitchFamily="34" charset="-78"/>
              </a:rPr>
              <a:t>The problem definition for a firefighting robot is to develop a robot which accurately tries to detect a flame or fire nearby and move to that place if an only if there is no obstacle for it to move. The robot must also be able to detect multiple fires at the same time. There is no controller for the robot. The robot moves as fast as it can move to the nearby detected fire and cuts off the fire. The objective of this project is to design and develop an autonomous firefighting robot capable of detecting, locating, and extinguishing fires in various environments. The robot should operate in a range of settings, including indoor spaces, outdoor areas, and potentially hazardous environments that are difficult for human firefighters to navigate.</a:t>
            </a:r>
            <a:endParaRPr sz="1800" dirty="0">
              <a:solidFill>
                <a:schemeClr val="bg1"/>
              </a:solidFill>
              <a:latin typeface="Dubai Medium" panose="020F0502020204030204" pitchFamily="34" charset="-78"/>
              <a:cs typeface="Dubai Medium" panose="020F050202020403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slow" p14:dur="2000" advTm="4341"/>
    </mc:Choice>
    <mc:Fallback xmlns="">
      <p:transition spd="slow" advTm="434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E7A-D7B6-9826-F1B1-486E420628A5}"/>
              </a:ext>
            </a:extLst>
          </p:cNvPr>
          <p:cNvSpPr>
            <a:spLocks noGrp="1"/>
          </p:cNvSpPr>
          <p:nvPr>
            <p:ph type="title"/>
          </p:nvPr>
        </p:nvSpPr>
        <p:spPr>
          <a:xfrm>
            <a:off x="2170038" y="2222735"/>
            <a:ext cx="4661100" cy="841800"/>
          </a:xfrm>
        </p:spPr>
        <p:txBody>
          <a:bodyPr/>
          <a:lstStyle/>
          <a:p>
            <a:r>
              <a:rPr lang="en-US" dirty="0"/>
              <a:t>INTRODUCTION</a:t>
            </a:r>
            <a:endParaRPr lang="en-IN" dirty="0"/>
          </a:p>
        </p:txBody>
      </p:sp>
      <p:sp>
        <p:nvSpPr>
          <p:cNvPr id="3" name="Subtitle 2">
            <a:extLst>
              <a:ext uri="{FF2B5EF4-FFF2-40B4-BE49-F238E27FC236}">
                <a16:creationId xmlns:a16="http://schemas.microsoft.com/office/drawing/2014/main" id="{09A8F828-3383-6ADD-B211-B52EE1E737E4}"/>
              </a:ext>
            </a:extLst>
          </p:cNvPr>
          <p:cNvSpPr>
            <a:spLocks noGrp="1"/>
          </p:cNvSpPr>
          <p:nvPr>
            <p:ph type="subTitle" idx="1"/>
          </p:nvPr>
        </p:nvSpPr>
        <p:spPr>
          <a:xfrm>
            <a:off x="1280160" y="3008875"/>
            <a:ext cx="6250643" cy="1992494"/>
          </a:xfrm>
        </p:spPr>
        <p:txBody>
          <a:bodyPr/>
          <a:lstStyle/>
          <a:p>
            <a:r>
              <a:rPr lang="en-US" sz="1800" b="0" i="0" u="none" strike="noStrike" dirty="0">
                <a:solidFill>
                  <a:schemeClr val="bg1"/>
                </a:solidFill>
                <a:effectLst/>
                <a:latin typeface="Dubai Medium" panose="020B0603030403030204" pitchFamily="34" charset="-78"/>
                <a:cs typeface="Dubai Medium" panose="020B0603030403030204" pitchFamily="34" charset="-78"/>
              </a:rPr>
              <a:t>This study includes an ARDUINO C++ programming code for performing the movement of the robot and extinguishing the fire detected. The code allows the free movement of the robot until it extinguishes the fire and manually stopped by the user, it will try to detect the fires nearby. It even detects any flames nearby and sprays water.</a:t>
            </a:r>
            <a:endParaRPr lang="en-IN" dirty="0">
              <a:solidFill>
                <a:schemeClr val="bg1"/>
              </a:solidFill>
              <a:latin typeface="Dubai Medium" panose="020B0603030403030204" pitchFamily="34" charset="-78"/>
              <a:cs typeface="Dubai Medium" panose="020B0603030403030204" pitchFamily="34" charset="-78"/>
            </a:endParaRPr>
          </a:p>
        </p:txBody>
      </p:sp>
      <p:sp>
        <p:nvSpPr>
          <p:cNvPr id="10" name="TextBox 9">
            <a:extLst>
              <a:ext uri="{FF2B5EF4-FFF2-40B4-BE49-F238E27FC236}">
                <a16:creationId xmlns:a16="http://schemas.microsoft.com/office/drawing/2014/main" id="{3CDEFAEA-35D6-3269-BD45-D0EBEE971586}"/>
              </a:ext>
            </a:extLst>
          </p:cNvPr>
          <p:cNvSpPr txBox="1"/>
          <p:nvPr/>
        </p:nvSpPr>
        <p:spPr>
          <a:xfrm>
            <a:off x="2206487" y="2680752"/>
            <a:ext cx="5478448" cy="307777"/>
          </a:xfrm>
          <a:prstGeom prst="rect">
            <a:avLst/>
          </a:prstGeom>
          <a:noFill/>
        </p:spPr>
        <p:txBody>
          <a:bodyPr wrap="square">
            <a:spAutoFit/>
          </a:bodyPr>
          <a:lstStyle/>
          <a:p>
            <a:endParaRPr lang="en-IN" dirty="0"/>
          </a:p>
        </p:txBody>
      </p:sp>
      <p:sp>
        <p:nvSpPr>
          <p:cNvPr id="12" name="TextBox 11">
            <a:extLst>
              <a:ext uri="{FF2B5EF4-FFF2-40B4-BE49-F238E27FC236}">
                <a16:creationId xmlns:a16="http://schemas.microsoft.com/office/drawing/2014/main" id="{A80BD085-46F9-D3AF-928C-81D1DE1B0FB5}"/>
              </a:ext>
            </a:extLst>
          </p:cNvPr>
          <p:cNvSpPr txBox="1"/>
          <p:nvPr/>
        </p:nvSpPr>
        <p:spPr>
          <a:xfrm>
            <a:off x="2206487" y="2680752"/>
            <a:ext cx="5478448" cy="307777"/>
          </a:xfrm>
          <a:prstGeom prst="rect">
            <a:avLst/>
          </a:prstGeom>
          <a:noFill/>
        </p:spPr>
        <p:txBody>
          <a:bodyPr wrap="square">
            <a:spAutoFit/>
          </a:bodyPr>
          <a:lstStyle/>
          <a:p>
            <a:endParaRPr lang="en-IN" dirty="0"/>
          </a:p>
        </p:txBody>
      </p:sp>
      <p:pic>
        <p:nvPicPr>
          <p:cNvPr id="5" name="Picture 4" descr="A machine with wheels and smoke&#10;&#10;Description automatically generated">
            <a:extLst>
              <a:ext uri="{FF2B5EF4-FFF2-40B4-BE49-F238E27FC236}">
                <a16:creationId xmlns:a16="http://schemas.microsoft.com/office/drawing/2014/main" id="{FCE88FB7-165C-6BD9-51C1-43D0190FB978}"/>
              </a:ext>
            </a:extLst>
          </p:cNvPr>
          <p:cNvPicPr>
            <a:picLocks noChangeAspect="1"/>
          </p:cNvPicPr>
          <p:nvPr/>
        </p:nvPicPr>
        <p:blipFill>
          <a:blip r:embed="rId3"/>
          <a:srcRect t="20420" b="4417"/>
          <a:stretch/>
        </p:blipFill>
        <p:spPr>
          <a:xfrm>
            <a:off x="13252" y="0"/>
            <a:ext cx="9144000" cy="2222735"/>
          </a:xfrm>
          <a:prstGeom prst="rect">
            <a:avLst/>
          </a:prstGeom>
        </p:spPr>
      </p:pic>
    </p:spTree>
    <p:extLst>
      <p:ext uri="{BB962C8B-B14F-4D97-AF65-F5344CB8AC3E}">
        <p14:creationId xmlns:p14="http://schemas.microsoft.com/office/powerpoint/2010/main" val="2379781090"/>
      </p:ext>
    </p:extLst>
  </p:cSld>
  <p:clrMapOvr>
    <a:masterClrMapping/>
  </p:clrMapOvr>
  <mc:AlternateContent xmlns:mc="http://schemas.openxmlformats.org/markup-compatibility/2006" xmlns:p14="http://schemas.microsoft.com/office/powerpoint/2010/main">
    <mc:Choice Requires="p14">
      <p:transition spd="slow" p14:dur="2000" advTm="2430"/>
    </mc:Choice>
    <mc:Fallback xmlns="">
      <p:transition spd="slow" advTm="24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2800" b="1" i="0" cap="all" dirty="0">
                <a:solidFill>
                  <a:schemeClr val="bg2"/>
                </a:solidFill>
                <a:effectLst/>
                <a:latin typeface="DM Serif Text" pitchFamily="2" charset="0"/>
              </a:rPr>
              <a:t>KEY REQUIREMENTS to </a:t>
            </a:r>
            <a:r>
              <a:rPr lang="en-US" sz="2800" b="1" cap="all" dirty="0">
                <a:solidFill>
                  <a:schemeClr val="bg2"/>
                </a:solidFill>
                <a:latin typeface="DM Serif Text" pitchFamily="2" charset="0"/>
              </a:rPr>
              <a:t>be</a:t>
            </a:r>
            <a:r>
              <a:rPr lang="en-US" sz="2800" b="1" i="0" cap="all" dirty="0">
                <a:solidFill>
                  <a:schemeClr val="bg2"/>
                </a:solidFill>
                <a:effectLst/>
                <a:latin typeface="DM Serif Text" pitchFamily="2" charset="0"/>
              </a:rPr>
              <a:t> satisfied</a:t>
            </a:r>
            <a:endParaRPr sz="2800" dirty="0">
              <a:solidFill>
                <a:schemeClr val="bg2"/>
              </a:solidFill>
              <a:latin typeface="DM Serif Text" pitchFamily="2" charset="0"/>
              <a:sym typeface="Arial"/>
            </a:endParaRPr>
          </a:p>
        </p:txBody>
      </p:sp>
      <p:sp>
        <p:nvSpPr>
          <p:cNvPr id="187" name="Google Shape;187;p18"/>
          <p:cNvSpPr/>
          <p:nvPr/>
        </p:nvSpPr>
        <p:spPr>
          <a:xfrm>
            <a:off x="4480913" y="1703713"/>
            <a:ext cx="182100" cy="182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4480913" y="2264325"/>
            <a:ext cx="182100" cy="182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4480913" y="2824938"/>
            <a:ext cx="182100" cy="182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4480913" y="3385550"/>
            <a:ext cx="182100" cy="182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a:off x="4480913" y="3946163"/>
            <a:ext cx="182100" cy="182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8"/>
          <p:cNvCxnSpPr>
            <a:stCxn id="193" idx="3"/>
            <a:endCxn id="187" idx="2"/>
          </p:cNvCxnSpPr>
          <p:nvPr/>
        </p:nvCxnSpPr>
        <p:spPr>
          <a:xfrm>
            <a:off x="3726438" y="1738162"/>
            <a:ext cx="754475" cy="56601"/>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18"/>
          <p:cNvCxnSpPr>
            <a:stCxn id="195" idx="1"/>
            <a:endCxn id="188" idx="6"/>
          </p:cNvCxnSpPr>
          <p:nvPr/>
        </p:nvCxnSpPr>
        <p:spPr>
          <a:xfrm flipH="1">
            <a:off x="4663013" y="1797043"/>
            <a:ext cx="615565" cy="558332"/>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18"/>
          <p:cNvCxnSpPr>
            <a:stCxn id="197" idx="3"/>
            <a:endCxn id="189" idx="2"/>
          </p:cNvCxnSpPr>
          <p:nvPr/>
        </p:nvCxnSpPr>
        <p:spPr>
          <a:xfrm rot="10800000" flipH="1">
            <a:off x="3726437" y="2915900"/>
            <a:ext cx="754500" cy="210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8"/>
          <p:cNvCxnSpPr>
            <a:stCxn id="199" idx="1"/>
            <a:endCxn id="190" idx="6"/>
          </p:cNvCxnSpPr>
          <p:nvPr/>
        </p:nvCxnSpPr>
        <p:spPr>
          <a:xfrm flipH="1">
            <a:off x="4663037" y="3475700"/>
            <a:ext cx="754500" cy="900"/>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18"/>
          <p:cNvCxnSpPr>
            <a:stCxn id="201" idx="3"/>
            <a:endCxn id="191" idx="2"/>
          </p:cNvCxnSpPr>
          <p:nvPr/>
        </p:nvCxnSpPr>
        <p:spPr>
          <a:xfrm flipV="1">
            <a:off x="3819858" y="4037213"/>
            <a:ext cx="661055" cy="40052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18"/>
          <p:cNvCxnSpPr>
            <a:stCxn id="187" idx="4"/>
            <a:endCxn id="188" idx="0"/>
          </p:cNvCxnSpPr>
          <p:nvPr/>
        </p:nvCxnSpPr>
        <p:spPr>
          <a:xfrm>
            <a:off x="4571963" y="1885813"/>
            <a:ext cx="0" cy="378600"/>
          </a:xfrm>
          <a:prstGeom prst="straightConnector1">
            <a:avLst/>
          </a:prstGeom>
          <a:noFill/>
          <a:ln w="9525" cap="flat" cmpd="sng">
            <a:solidFill>
              <a:schemeClr val="dk2"/>
            </a:solidFill>
            <a:prstDash val="solid"/>
            <a:round/>
            <a:headEnd type="none" w="med" len="med"/>
            <a:tailEnd type="none" w="med" len="med"/>
          </a:ln>
        </p:spPr>
      </p:cxnSp>
      <p:cxnSp>
        <p:nvCxnSpPr>
          <p:cNvPr id="203" name="Google Shape;203;p18"/>
          <p:cNvCxnSpPr>
            <a:stCxn id="188" idx="4"/>
            <a:endCxn id="189" idx="0"/>
          </p:cNvCxnSpPr>
          <p:nvPr/>
        </p:nvCxnSpPr>
        <p:spPr>
          <a:xfrm>
            <a:off x="4571963" y="2446425"/>
            <a:ext cx="0" cy="37860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18"/>
          <p:cNvCxnSpPr>
            <a:stCxn id="189" idx="4"/>
            <a:endCxn id="190" idx="0"/>
          </p:cNvCxnSpPr>
          <p:nvPr/>
        </p:nvCxnSpPr>
        <p:spPr>
          <a:xfrm>
            <a:off x="4571963" y="3007038"/>
            <a:ext cx="0" cy="378600"/>
          </a:xfrm>
          <a:prstGeom prst="straightConnector1">
            <a:avLst/>
          </a:prstGeom>
          <a:noFill/>
          <a:ln w="9525" cap="flat" cmpd="sng">
            <a:solidFill>
              <a:schemeClr val="dk2"/>
            </a:solidFill>
            <a:prstDash val="solid"/>
            <a:round/>
            <a:headEnd type="none" w="med" len="med"/>
            <a:tailEnd type="none" w="med" len="med"/>
          </a:ln>
        </p:spPr>
      </p:cxnSp>
      <p:cxnSp>
        <p:nvCxnSpPr>
          <p:cNvPr id="205" name="Google Shape;205;p18"/>
          <p:cNvCxnSpPr>
            <a:stCxn id="190" idx="4"/>
            <a:endCxn id="191" idx="0"/>
          </p:cNvCxnSpPr>
          <p:nvPr/>
        </p:nvCxnSpPr>
        <p:spPr>
          <a:xfrm>
            <a:off x="4571963" y="3567650"/>
            <a:ext cx="0" cy="378600"/>
          </a:xfrm>
          <a:prstGeom prst="straightConnector1">
            <a:avLst/>
          </a:prstGeom>
          <a:noFill/>
          <a:ln w="9525" cap="flat" cmpd="sng">
            <a:solidFill>
              <a:schemeClr val="dk2"/>
            </a:solidFill>
            <a:prstDash val="solid"/>
            <a:round/>
            <a:headEnd type="none" w="med" len="med"/>
            <a:tailEnd type="none" w="med" len="med"/>
          </a:ln>
        </p:spPr>
      </p:cxnSp>
      <p:grpSp>
        <p:nvGrpSpPr>
          <p:cNvPr id="206" name="Google Shape;206;p18"/>
          <p:cNvGrpSpPr/>
          <p:nvPr/>
        </p:nvGrpSpPr>
        <p:grpSpPr>
          <a:xfrm>
            <a:off x="63617" y="1317950"/>
            <a:ext cx="3662821" cy="789540"/>
            <a:chOff x="367900" y="1317950"/>
            <a:chExt cx="3358537" cy="895911"/>
          </a:xfrm>
        </p:grpSpPr>
        <p:sp>
          <p:nvSpPr>
            <p:cNvPr id="207" name="Google Shape;207;p18"/>
            <p:cNvSpPr txBox="1"/>
            <p:nvPr/>
          </p:nvSpPr>
          <p:spPr>
            <a:xfrm>
              <a:off x="713225" y="1317950"/>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2500" dirty="0">
                  <a:solidFill>
                    <a:schemeClr val="dk2"/>
                  </a:solidFill>
                  <a:latin typeface="DM Serif Text"/>
                </a:rPr>
                <a:t>Fire</a:t>
              </a:r>
              <a:r>
                <a:rPr lang="en-US" sz="1800" b="1" i="0" dirty="0">
                  <a:solidFill>
                    <a:srgbClr val="68370F"/>
                  </a:solidFill>
                  <a:effectLst/>
                  <a:latin typeface="DM Serif Text" pitchFamily="2" charset="0"/>
                </a:rPr>
                <a:t> </a:t>
              </a:r>
              <a:r>
                <a:rPr lang="en-US" sz="2500" dirty="0">
                  <a:solidFill>
                    <a:schemeClr val="dk2"/>
                  </a:solidFill>
                  <a:latin typeface="DM Serif Text"/>
                </a:rPr>
                <a:t>Detection</a:t>
              </a:r>
              <a:r>
                <a:rPr lang="en-US" sz="1800" b="0" i="0" u="none" strike="noStrike" dirty="0">
                  <a:solidFill>
                    <a:srgbClr val="68370F"/>
                  </a:solidFill>
                  <a:effectLst/>
                  <a:latin typeface="DM Serif Text" pitchFamily="2" charset="0"/>
                </a:rPr>
                <a:t> </a:t>
              </a:r>
              <a:endParaRPr lang="en-US" sz="2500" dirty="0">
                <a:solidFill>
                  <a:schemeClr val="dk2"/>
                </a:solidFill>
                <a:latin typeface="DM Serif Text" pitchFamily="2" charset="0"/>
                <a:ea typeface="DM Serif Text"/>
                <a:cs typeface="DM Serif Text"/>
                <a:sym typeface="DM Serif Text"/>
              </a:endParaRPr>
            </a:p>
          </p:txBody>
        </p:sp>
        <p:sp>
          <p:nvSpPr>
            <p:cNvPr id="208" name="Google Shape;208;p18"/>
            <p:cNvSpPr txBox="1"/>
            <p:nvPr/>
          </p:nvSpPr>
          <p:spPr>
            <a:xfrm>
              <a:off x="367900" y="1698875"/>
              <a:ext cx="2583206" cy="51498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b="0" i="0" u="none" strike="noStrike" dirty="0">
                  <a:solidFill>
                    <a:schemeClr val="bg1"/>
                  </a:solidFill>
                  <a:effectLst/>
                  <a:latin typeface="Dubai" panose="020F0502020204030204" pitchFamily="34" charset="-78"/>
                  <a:cs typeface="Dubai" panose="020F0502020204030204" pitchFamily="34" charset="-78"/>
                </a:rPr>
                <a:t>The robot is equipped with smoke sensors to accurately identify the presence and intensity of fire.</a:t>
              </a:r>
              <a:r>
                <a:rPr lang="en-US" b="0" i="0" dirty="0">
                  <a:solidFill>
                    <a:schemeClr val="bg1"/>
                  </a:solidFill>
                  <a:effectLst/>
                  <a:latin typeface="Dubai" panose="020F0502020204030204" pitchFamily="34" charset="-78"/>
                  <a:cs typeface="Dubai" panose="020F0502020204030204" pitchFamily="34" charset="-78"/>
                </a:rPr>
                <a:t>​</a:t>
              </a:r>
              <a:endParaRPr dirty="0">
                <a:solidFill>
                  <a:schemeClr val="bg1"/>
                </a:solidFill>
                <a:latin typeface="Dubai" panose="020F0502020204030204" pitchFamily="34" charset="-78"/>
                <a:ea typeface="Catamaran"/>
                <a:cs typeface="Dubai" panose="020F0502020204030204" pitchFamily="34" charset="-78"/>
                <a:sym typeface="Catamaran"/>
              </a:endParaRPr>
            </a:p>
          </p:txBody>
        </p:sp>
        <p:sp>
          <p:nvSpPr>
            <p:cNvPr id="193" name="Google Shape;193;p18"/>
            <p:cNvSpPr txBox="1"/>
            <p:nvPr/>
          </p:nvSpPr>
          <p:spPr>
            <a:xfrm>
              <a:off x="2995037" y="1429075"/>
              <a:ext cx="731400" cy="73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2"/>
                  </a:solidFill>
                  <a:latin typeface="DM Serif Text"/>
                  <a:ea typeface="DM Serif Text"/>
                  <a:cs typeface="DM Serif Text"/>
                  <a:sym typeface="DM Serif Text"/>
                </a:rPr>
                <a:t>01</a:t>
              </a:r>
              <a:endParaRPr sz="3500" dirty="0">
                <a:solidFill>
                  <a:schemeClr val="dk2"/>
                </a:solidFill>
                <a:latin typeface="DM Serif Text"/>
                <a:ea typeface="DM Serif Text"/>
                <a:cs typeface="DM Serif Text"/>
                <a:sym typeface="DM Serif Text"/>
              </a:endParaRPr>
            </a:p>
          </p:txBody>
        </p:sp>
      </p:grpSp>
      <p:grpSp>
        <p:nvGrpSpPr>
          <p:cNvPr id="209" name="Google Shape;209;p18"/>
          <p:cNvGrpSpPr/>
          <p:nvPr/>
        </p:nvGrpSpPr>
        <p:grpSpPr>
          <a:xfrm>
            <a:off x="0" y="2441188"/>
            <a:ext cx="3726437" cy="842512"/>
            <a:chOff x="0" y="2441188"/>
            <a:chExt cx="3726437" cy="842512"/>
          </a:xfrm>
        </p:grpSpPr>
        <p:sp>
          <p:nvSpPr>
            <p:cNvPr id="210" name="Google Shape;210;p18"/>
            <p:cNvSpPr txBox="1"/>
            <p:nvPr/>
          </p:nvSpPr>
          <p:spPr>
            <a:xfrm>
              <a:off x="713225" y="2441188"/>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2000" b="1" i="0" dirty="0">
                  <a:solidFill>
                    <a:schemeClr val="bg2"/>
                  </a:solidFill>
                  <a:effectLst/>
                  <a:latin typeface="DM Serif Text" pitchFamily="2" charset="0"/>
                </a:rPr>
                <a:t>Mobility</a:t>
              </a:r>
              <a:endParaRPr sz="2000" dirty="0">
                <a:solidFill>
                  <a:schemeClr val="bg2"/>
                </a:solidFill>
                <a:latin typeface="DM Serif Text" pitchFamily="2" charset="0"/>
                <a:ea typeface="DM Serif Text"/>
                <a:cs typeface="DM Serif Text"/>
                <a:sym typeface="DM Serif Text"/>
              </a:endParaRPr>
            </a:p>
          </p:txBody>
        </p:sp>
        <p:sp>
          <p:nvSpPr>
            <p:cNvPr id="211" name="Google Shape;211;p18"/>
            <p:cNvSpPr txBox="1"/>
            <p:nvPr/>
          </p:nvSpPr>
          <p:spPr>
            <a:xfrm>
              <a:off x="0" y="2822127"/>
              <a:ext cx="2923325" cy="425559"/>
            </a:xfrm>
            <a:prstGeom prst="rect">
              <a:avLst/>
            </a:prstGeom>
            <a:noFill/>
            <a:ln>
              <a:noFill/>
            </a:ln>
          </p:spPr>
          <p:txBody>
            <a:bodyPr spcFirstLastPara="1" wrap="square" lIns="91425" tIns="91425" rIns="91425" bIns="91425" anchor="t" anchorCtr="0">
              <a:noAutofit/>
            </a:bodyPr>
            <a:lstStyle/>
            <a:p>
              <a:pPr lvl="0"/>
              <a:r>
                <a:rPr lang="en-US" b="0" i="0" u="none" strike="noStrike" dirty="0">
                  <a:solidFill>
                    <a:schemeClr val="bg1"/>
                  </a:solidFill>
                  <a:effectLst/>
                  <a:latin typeface="Dubai" panose="020B0503030403030204" pitchFamily="34" charset="-78"/>
                  <a:cs typeface="Dubai" panose="020B0503030403030204" pitchFamily="34" charset="-78"/>
                </a:rPr>
                <a:t>The robot can navigate diverse terrains (e.g., stairs, uneven surfaces) using suitable locomotion methods (wheels, tracks, or legs).</a:t>
              </a:r>
              <a:r>
                <a:rPr lang="en-US" b="0" i="0" dirty="0">
                  <a:solidFill>
                    <a:schemeClr val="bg1"/>
                  </a:solidFill>
                  <a:effectLst/>
                  <a:latin typeface="Dubai" panose="020B0503030403030204" pitchFamily="34" charset="-78"/>
                  <a:cs typeface="Dubai" panose="020B0503030403030204" pitchFamily="34" charset="-78"/>
                </a:rPr>
                <a:t>​</a:t>
              </a:r>
              <a:endParaRPr dirty="0">
                <a:solidFill>
                  <a:schemeClr val="bg1"/>
                </a:solidFill>
                <a:latin typeface="Dubai" panose="020B0503030403030204" pitchFamily="34" charset="-78"/>
                <a:ea typeface="Catamaran"/>
                <a:cs typeface="Dubai" panose="020B0503030403030204" pitchFamily="34" charset="-78"/>
                <a:sym typeface="Catamaran"/>
              </a:endParaRPr>
            </a:p>
          </p:txBody>
        </p:sp>
        <p:sp>
          <p:nvSpPr>
            <p:cNvPr id="197" name="Google Shape;197;p18"/>
            <p:cNvSpPr txBox="1"/>
            <p:nvPr/>
          </p:nvSpPr>
          <p:spPr>
            <a:xfrm>
              <a:off x="2995037" y="2552300"/>
              <a:ext cx="731400" cy="73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2"/>
                  </a:solidFill>
                  <a:latin typeface="DM Serif Text"/>
                  <a:ea typeface="DM Serif Text"/>
                  <a:cs typeface="DM Serif Text"/>
                  <a:sym typeface="DM Serif Text"/>
                </a:rPr>
                <a:t>03</a:t>
              </a:r>
              <a:endParaRPr sz="3500" dirty="0">
                <a:solidFill>
                  <a:schemeClr val="dk2"/>
                </a:solidFill>
                <a:latin typeface="DM Serif Text"/>
                <a:ea typeface="DM Serif Text"/>
                <a:cs typeface="DM Serif Text"/>
                <a:sym typeface="DM Serif Text"/>
              </a:endParaRPr>
            </a:p>
          </p:txBody>
        </p:sp>
      </p:grpSp>
      <p:grpSp>
        <p:nvGrpSpPr>
          <p:cNvPr id="212" name="Google Shape;212;p18"/>
          <p:cNvGrpSpPr/>
          <p:nvPr/>
        </p:nvGrpSpPr>
        <p:grpSpPr>
          <a:xfrm>
            <a:off x="806646" y="4281585"/>
            <a:ext cx="3013212" cy="356271"/>
            <a:chOff x="713225" y="3675506"/>
            <a:chExt cx="3013212" cy="834494"/>
          </a:xfrm>
        </p:grpSpPr>
        <p:sp>
          <p:nvSpPr>
            <p:cNvPr id="213" name="Google Shape;213;p18"/>
            <p:cNvSpPr txBox="1"/>
            <p:nvPr/>
          </p:nvSpPr>
          <p:spPr>
            <a:xfrm>
              <a:off x="720000" y="3675506"/>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US" sz="1800" b="1" i="0" dirty="0">
                  <a:solidFill>
                    <a:schemeClr val="bg2"/>
                  </a:solidFill>
                  <a:effectLst/>
                  <a:latin typeface="DM Serif Text" pitchFamily="2" charset="0"/>
                </a:rPr>
                <a:t>Extinguishing Mechanism</a:t>
              </a:r>
              <a:endParaRPr sz="1800" dirty="0">
                <a:solidFill>
                  <a:schemeClr val="bg2"/>
                </a:solidFill>
                <a:latin typeface="DM Serif Text" pitchFamily="2" charset="0"/>
                <a:ea typeface="DM Serif Text"/>
                <a:cs typeface="DM Serif Text"/>
                <a:sym typeface="DM Serif Text"/>
              </a:endParaRPr>
            </a:p>
          </p:txBody>
        </p:sp>
        <p:sp>
          <p:nvSpPr>
            <p:cNvPr id="214" name="Google Shape;214;p18"/>
            <p:cNvSpPr txBox="1"/>
            <p:nvPr/>
          </p:nvSpPr>
          <p:spPr>
            <a:xfrm>
              <a:off x="713225" y="3937300"/>
              <a:ext cx="2210100" cy="572700"/>
            </a:xfrm>
            <a:prstGeom prst="rect">
              <a:avLst/>
            </a:prstGeom>
            <a:noFill/>
            <a:ln>
              <a:noFill/>
            </a:ln>
          </p:spPr>
          <p:txBody>
            <a:bodyPr spcFirstLastPara="1" wrap="square" lIns="91425" tIns="91425" rIns="91425" bIns="91425" anchor="t" anchorCtr="0">
              <a:noAutofit/>
            </a:bodyPr>
            <a:lstStyle/>
            <a:p>
              <a:pPr lvl="0"/>
              <a:r>
                <a:rPr lang="en-US" b="0" i="0" u="none" strike="noStrike" dirty="0">
                  <a:solidFill>
                    <a:schemeClr val="bg1"/>
                  </a:solidFill>
                  <a:effectLst/>
                  <a:latin typeface="Dubai" panose="020B0503030403030204" pitchFamily="34" charset="-78"/>
                  <a:cs typeface="Dubai" panose="020B0503030403030204" pitchFamily="34" charset="-78"/>
                </a:rPr>
                <a:t>The robot can effectively fires </a:t>
              </a:r>
              <a:r>
                <a:rPr lang="en-US" dirty="0">
                  <a:solidFill>
                    <a:schemeClr val="bg1"/>
                  </a:solidFill>
                  <a:latin typeface="Dubai" panose="020B0503030403030204" pitchFamily="34" charset="-78"/>
                  <a:cs typeface="Dubai" panose="020B0503030403030204" pitchFamily="34" charset="-78"/>
                </a:rPr>
                <a:t>using </a:t>
              </a:r>
              <a:r>
                <a:rPr lang="en-US" dirty="0" err="1">
                  <a:solidFill>
                    <a:schemeClr val="bg1"/>
                  </a:solidFill>
                  <a:latin typeface="Dubai" panose="020B0503030403030204" pitchFamily="34" charset="-78"/>
                  <a:cs typeface="Dubai" panose="020B0503030403030204" pitchFamily="34" charset="-78"/>
                </a:rPr>
                <a:t>extinguishater</a:t>
              </a:r>
              <a:endParaRPr dirty="0">
                <a:solidFill>
                  <a:schemeClr val="bg1"/>
                </a:solidFill>
                <a:latin typeface="Dubai" panose="020B0503030403030204" pitchFamily="34" charset="-78"/>
                <a:ea typeface="Catamaran"/>
                <a:cs typeface="Dubai" panose="020B0503030403030204" pitchFamily="34" charset="-78"/>
                <a:sym typeface="Catamaran"/>
              </a:endParaRPr>
            </a:p>
          </p:txBody>
        </p:sp>
        <p:sp>
          <p:nvSpPr>
            <p:cNvPr id="201" name="Google Shape;201;p18"/>
            <p:cNvSpPr txBox="1"/>
            <p:nvPr/>
          </p:nvSpPr>
          <p:spPr>
            <a:xfrm>
              <a:off x="2995037" y="3675550"/>
              <a:ext cx="731400" cy="73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2"/>
                  </a:solidFill>
                  <a:latin typeface="DM Serif Text"/>
                  <a:ea typeface="DM Serif Text"/>
                  <a:cs typeface="DM Serif Text"/>
                  <a:sym typeface="DM Serif Text"/>
                </a:rPr>
                <a:t>05</a:t>
              </a:r>
              <a:endParaRPr sz="3500">
                <a:solidFill>
                  <a:schemeClr val="dk2"/>
                </a:solidFill>
                <a:latin typeface="DM Serif Text"/>
                <a:ea typeface="DM Serif Text"/>
                <a:cs typeface="DM Serif Text"/>
                <a:sym typeface="DM Serif Text"/>
              </a:endParaRPr>
            </a:p>
          </p:txBody>
        </p:sp>
      </p:grpSp>
      <p:grpSp>
        <p:nvGrpSpPr>
          <p:cNvPr id="215" name="Google Shape;215;p18"/>
          <p:cNvGrpSpPr/>
          <p:nvPr/>
        </p:nvGrpSpPr>
        <p:grpSpPr>
          <a:xfrm>
            <a:off x="5278578" y="1368815"/>
            <a:ext cx="3400453" cy="862712"/>
            <a:chOff x="5417537" y="1881588"/>
            <a:chExt cx="3013188" cy="953640"/>
          </a:xfrm>
        </p:grpSpPr>
        <p:sp>
          <p:nvSpPr>
            <p:cNvPr id="216" name="Google Shape;216;p18"/>
            <p:cNvSpPr txBox="1"/>
            <p:nvPr/>
          </p:nvSpPr>
          <p:spPr>
            <a:xfrm>
              <a:off x="6220625" y="1881588"/>
              <a:ext cx="2210100" cy="472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US" sz="1800" b="1" i="0" dirty="0">
                  <a:solidFill>
                    <a:schemeClr val="bg2"/>
                  </a:solidFill>
                  <a:effectLst/>
                  <a:latin typeface="DM Serif Text" pitchFamily="2" charset="0"/>
                </a:rPr>
                <a:t>Autonomy</a:t>
              </a:r>
              <a:endParaRPr sz="2500" dirty="0">
                <a:solidFill>
                  <a:schemeClr val="bg2"/>
                </a:solidFill>
                <a:latin typeface="DM Serif Text" pitchFamily="2" charset="0"/>
                <a:ea typeface="DM Serif Text"/>
                <a:cs typeface="DM Serif Text"/>
                <a:sym typeface="DM Serif Text"/>
              </a:endParaRPr>
            </a:p>
          </p:txBody>
        </p:sp>
        <p:sp>
          <p:nvSpPr>
            <p:cNvPr id="217" name="Google Shape;217;p18"/>
            <p:cNvSpPr txBox="1"/>
            <p:nvPr/>
          </p:nvSpPr>
          <p:spPr>
            <a:xfrm>
              <a:off x="6220625" y="2262528"/>
              <a:ext cx="2210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1600" b="0" i="0" u="none" strike="noStrike" dirty="0">
                  <a:solidFill>
                    <a:schemeClr val="bg1"/>
                  </a:solidFill>
                  <a:effectLst/>
                  <a:latin typeface="Dubai" panose="020B0503030403030204" pitchFamily="34" charset="-78"/>
                  <a:cs typeface="Dubai" panose="020B0503030403030204" pitchFamily="34" charset="-78"/>
                </a:rPr>
                <a:t>The robot operates autonomously, making real-time decisions based on environmental conditions and fire locations</a:t>
              </a:r>
              <a:r>
                <a:rPr lang="en-US" b="0" i="0" u="none" strike="noStrike" dirty="0">
                  <a:solidFill>
                    <a:schemeClr val="bg1"/>
                  </a:solidFill>
                  <a:effectLst/>
                  <a:latin typeface="Dubai" panose="020B0503030403030204" pitchFamily="34" charset="-78"/>
                  <a:cs typeface="Dubai" panose="020B0503030403030204" pitchFamily="34" charset="-78"/>
                </a:rPr>
                <a:t>.</a:t>
              </a:r>
              <a:r>
                <a:rPr lang="en-US" b="0" i="0" dirty="0">
                  <a:solidFill>
                    <a:schemeClr val="bg1"/>
                  </a:solidFill>
                  <a:effectLst/>
                  <a:latin typeface="Dubai" panose="020B0503030403030204" pitchFamily="34" charset="-78"/>
                  <a:cs typeface="Dubai" panose="020B0503030403030204" pitchFamily="34" charset="-78"/>
                </a:rPr>
                <a:t>​</a:t>
              </a:r>
              <a:endParaRPr dirty="0">
                <a:solidFill>
                  <a:schemeClr val="bg1"/>
                </a:solidFill>
                <a:latin typeface="Dubai" panose="020B0503030403030204" pitchFamily="34" charset="-78"/>
                <a:ea typeface="Catamaran"/>
                <a:cs typeface="Dubai" panose="020B0503030403030204" pitchFamily="34" charset="-78"/>
                <a:sym typeface="Catamaran"/>
              </a:endParaRPr>
            </a:p>
          </p:txBody>
        </p:sp>
        <p:sp>
          <p:nvSpPr>
            <p:cNvPr id="195" name="Google Shape;195;p18"/>
            <p:cNvSpPr txBox="1"/>
            <p:nvPr/>
          </p:nvSpPr>
          <p:spPr>
            <a:xfrm>
              <a:off x="5417537" y="1989250"/>
              <a:ext cx="731400" cy="73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2"/>
                  </a:solidFill>
                  <a:latin typeface="DM Serif Text"/>
                  <a:ea typeface="DM Serif Text"/>
                  <a:cs typeface="DM Serif Text"/>
                  <a:sym typeface="DM Serif Text"/>
                </a:rPr>
                <a:t>02</a:t>
              </a:r>
              <a:endParaRPr sz="3500">
                <a:solidFill>
                  <a:schemeClr val="dk2"/>
                </a:solidFill>
                <a:latin typeface="DM Serif Text"/>
                <a:ea typeface="DM Serif Text"/>
                <a:cs typeface="DM Serif Text"/>
                <a:sym typeface="DM Serif Text"/>
              </a:endParaRPr>
            </a:p>
          </p:txBody>
        </p:sp>
      </p:grpSp>
      <p:grpSp>
        <p:nvGrpSpPr>
          <p:cNvPr id="218" name="Google Shape;218;p18"/>
          <p:cNvGrpSpPr/>
          <p:nvPr/>
        </p:nvGrpSpPr>
        <p:grpSpPr>
          <a:xfrm>
            <a:off x="5417537" y="3008863"/>
            <a:ext cx="3013188" cy="945561"/>
            <a:chOff x="5417537" y="3008863"/>
            <a:chExt cx="3013188" cy="945561"/>
          </a:xfrm>
        </p:grpSpPr>
        <p:sp>
          <p:nvSpPr>
            <p:cNvPr id="219" name="Google Shape;219;p18"/>
            <p:cNvSpPr txBox="1"/>
            <p:nvPr/>
          </p:nvSpPr>
          <p:spPr>
            <a:xfrm>
              <a:off x="6220625" y="3008863"/>
              <a:ext cx="2210100" cy="472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None/>
              </a:pPr>
              <a:r>
                <a:rPr lang="en-US" sz="1800" b="1" i="0" dirty="0">
                  <a:solidFill>
                    <a:schemeClr val="bg2"/>
                  </a:solidFill>
                  <a:effectLst/>
                  <a:latin typeface="DM Serif Text" pitchFamily="2" charset="0"/>
                </a:rPr>
                <a:t>Power Supply</a:t>
              </a:r>
              <a:endParaRPr sz="2500" dirty="0">
                <a:solidFill>
                  <a:schemeClr val="bg2"/>
                </a:solidFill>
                <a:latin typeface="DM Serif Text" pitchFamily="2" charset="0"/>
                <a:ea typeface="DM Serif Text"/>
                <a:cs typeface="DM Serif Text"/>
                <a:sym typeface="DM Serif Text"/>
              </a:endParaRPr>
            </a:p>
          </p:txBody>
        </p:sp>
        <p:sp>
          <p:nvSpPr>
            <p:cNvPr id="220" name="Google Shape;220;p18"/>
            <p:cNvSpPr txBox="1"/>
            <p:nvPr/>
          </p:nvSpPr>
          <p:spPr>
            <a:xfrm>
              <a:off x="6220625" y="3381723"/>
              <a:ext cx="22101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US" sz="1600" b="0" i="0" u="none" strike="noStrike" dirty="0">
                  <a:solidFill>
                    <a:schemeClr val="bg1"/>
                  </a:solidFill>
                  <a:effectLst/>
                  <a:latin typeface="Dubai" panose="020B0503030403030204" pitchFamily="34" charset="-78"/>
                  <a:cs typeface="Dubai" panose="020B0503030403030204" pitchFamily="34" charset="-78"/>
                </a:rPr>
                <a:t>The design incorporates a reliable and sufficient power source to ensure extended operation during emergencies</a:t>
              </a:r>
              <a:endParaRPr sz="1600" dirty="0">
                <a:solidFill>
                  <a:schemeClr val="bg1"/>
                </a:solidFill>
                <a:latin typeface="Dubai" panose="020B0503030403030204" pitchFamily="34" charset="-78"/>
                <a:ea typeface="Catamaran"/>
                <a:cs typeface="Dubai" panose="020B0503030403030204" pitchFamily="34" charset="-78"/>
                <a:sym typeface="Catamaran"/>
              </a:endParaRPr>
            </a:p>
          </p:txBody>
        </p:sp>
        <p:sp>
          <p:nvSpPr>
            <p:cNvPr id="199" name="Google Shape;199;p18"/>
            <p:cNvSpPr txBox="1"/>
            <p:nvPr/>
          </p:nvSpPr>
          <p:spPr>
            <a:xfrm>
              <a:off x="5417537" y="3110000"/>
              <a:ext cx="731400" cy="73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2"/>
                  </a:solidFill>
                  <a:latin typeface="DM Serif Text"/>
                  <a:ea typeface="DM Serif Text"/>
                  <a:cs typeface="DM Serif Text"/>
                  <a:sym typeface="DM Serif Text"/>
                </a:rPr>
                <a:t>04</a:t>
              </a:r>
              <a:endParaRPr sz="3500" dirty="0">
                <a:solidFill>
                  <a:schemeClr val="dk2"/>
                </a:solidFill>
                <a:latin typeface="DM Serif Text"/>
                <a:ea typeface="DM Serif Text"/>
                <a:cs typeface="DM Serif Text"/>
                <a:sym typeface="DM Serif Text"/>
              </a:endParaRPr>
            </a:p>
          </p:txBody>
        </p:sp>
      </p:grpSp>
      <p:cxnSp>
        <p:nvCxnSpPr>
          <p:cNvPr id="5" name="Google Shape;200;p18">
            <a:extLst>
              <a:ext uri="{FF2B5EF4-FFF2-40B4-BE49-F238E27FC236}">
                <a16:creationId xmlns:a16="http://schemas.microsoft.com/office/drawing/2014/main" id="{B811FB78-C7AA-ED27-1A86-ACE78A83E44C}"/>
              </a:ext>
            </a:extLst>
          </p:cNvPr>
          <p:cNvCxnSpPr>
            <a:cxnSpLocks/>
            <a:stCxn id="191" idx="4"/>
          </p:cNvCxnSpPr>
          <p:nvPr/>
        </p:nvCxnSpPr>
        <p:spPr>
          <a:xfrm flipH="1">
            <a:off x="4571962" y="4128263"/>
            <a:ext cx="1" cy="27868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advTm="2964"/>
    </mc:Choice>
    <mc:Fallback xmlns="">
      <p:transition spd="slow" advTm="296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p:nvPr/>
        </p:nvSpPr>
        <p:spPr>
          <a:xfrm>
            <a:off x="815525" y="2894771"/>
            <a:ext cx="5727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txBox="1">
            <a:spLocks noGrp="1"/>
          </p:cNvSpPr>
          <p:nvPr>
            <p:ph type="title"/>
          </p:nvPr>
        </p:nvSpPr>
        <p:spPr>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GOALS</a:t>
            </a:r>
            <a:endParaRPr dirty="0"/>
          </a:p>
        </p:txBody>
      </p:sp>
      <p:grpSp>
        <p:nvGrpSpPr>
          <p:cNvPr id="372" name="Google Shape;372;p22"/>
          <p:cNvGrpSpPr/>
          <p:nvPr/>
        </p:nvGrpSpPr>
        <p:grpSpPr>
          <a:xfrm>
            <a:off x="6118375" y="1399550"/>
            <a:ext cx="2305075" cy="1838365"/>
            <a:chOff x="6118375" y="1399550"/>
            <a:chExt cx="2305075" cy="1838365"/>
          </a:xfrm>
        </p:grpSpPr>
        <p:sp>
          <p:nvSpPr>
            <p:cNvPr id="373" name="Google Shape;373;p22"/>
            <p:cNvSpPr txBox="1"/>
            <p:nvPr/>
          </p:nvSpPr>
          <p:spPr>
            <a:xfrm>
              <a:off x="6213350" y="2671649"/>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500" dirty="0">
                <a:solidFill>
                  <a:schemeClr val="dk2"/>
                </a:solidFill>
                <a:latin typeface="DM Serif Text"/>
                <a:ea typeface="DM Serif Text"/>
                <a:cs typeface="DM Serif Text"/>
                <a:sym typeface="DM Serif Text"/>
              </a:endParaRPr>
            </a:p>
          </p:txBody>
        </p:sp>
        <p:sp>
          <p:nvSpPr>
            <p:cNvPr id="374" name="Google Shape;374;p22"/>
            <p:cNvSpPr txBox="1"/>
            <p:nvPr/>
          </p:nvSpPr>
          <p:spPr>
            <a:xfrm>
              <a:off x="6118375" y="2665215"/>
              <a:ext cx="2210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dirty="0">
                  <a:solidFill>
                    <a:schemeClr val="bg1"/>
                  </a:solidFill>
                  <a:effectLst/>
                  <a:latin typeface="Dubai" panose="020B0503030403030204" pitchFamily="34" charset="-78"/>
                  <a:cs typeface="Dubai" panose="020B0503030403030204" pitchFamily="34" charset="-78"/>
                </a:rPr>
                <a:t>Provide documentation and recommendations for future improvements and potential real-world applications.</a:t>
              </a:r>
              <a:endParaRPr dirty="0">
                <a:solidFill>
                  <a:schemeClr val="bg1"/>
                </a:solidFill>
                <a:latin typeface="Dubai" panose="020B0503030403030204" pitchFamily="34" charset="-78"/>
                <a:ea typeface="Catamaran"/>
                <a:cs typeface="Dubai" panose="020B0503030403030204" pitchFamily="34" charset="-78"/>
                <a:sym typeface="Catamaran"/>
              </a:endParaRPr>
            </a:p>
          </p:txBody>
        </p:sp>
        <p:sp>
          <p:nvSpPr>
            <p:cNvPr id="375" name="Google Shape;375;p22"/>
            <p:cNvSpPr txBox="1"/>
            <p:nvPr/>
          </p:nvSpPr>
          <p:spPr>
            <a:xfrm>
              <a:off x="6213350" y="1399550"/>
              <a:ext cx="1216200" cy="472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2"/>
                  </a:solidFill>
                  <a:latin typeface="DM Serif Text"/>
                  <a:ea typeface="DM Serif Text"/>
                  <a:cs typeface="DM Serif Text"/>
                  <a:sym typeface="DM Serif Text"/>
                </a:rPr>
                <a:t>Step 03</a:t>
              </a:r>
              <a:endParaRPr sz="2500" dirty="0">
                <a:solidFill>
                  <a:schemeClr val="dk2"/>
                </a:solidFill>
                <a:latin typeface="DM Serif Text"/>
                <a:ea typeface="DM Serif Text"/>
                <a:cs typeface="DM Serif Text"/>
                <a:sym typeface="DM Serif Text"/>
              </a:endParaRPr>
            </a:p>
          </p:txBody>
        </p:sp>
      </p:grpSp>
      <p:grpSp>
        <p:nvGrpSpPr>
          <p:cNvPr id="376" name="Google Shape;376;p22"/>
          <p:cNvGrpSpPr/>
          <p:nvPr/>
        </p:nvGrpSpPr>
        <p:grpSpPr>
          <a:xfrm>
            <a:off x="3466950" y="1856725"/>
            <a:ext cx="2210100" cy="2196075"/>
            <a:chOff x="3466950" y="1856725"/>
            <a:chExt cx="2210100" cy="2196075"/>
          </a:xfrm>
        </p:grpSpPr>
        <p:sp>
          <p:nvSpPr>
            <p:cNvPr id="377" name="Google Shape;377;p22"/>
            <p:cNvSpPr txBox="1"/>
            <p:nvPr/>
          </p:nvSpPr>
          <p:spPr>
            <a:xfrm>
              <a:off x="3466950" y="3128834"/>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500" dirty="0">
                <a:solidFill>
                  <a:schemeClr val="dk2"/>
                </a:solidFill>
                <a:latin typeface="DM Serif Text"/>
                <a:ea typeface="DM Serif Text"/>
                <a:cs typeface="DM Serif Text"/>
                <a:sym typeface="DM Serif Text"/>
              </a:endParaRPr>
            </a:p>
          </p:txBody>
        </p:sp>
        <p:sp>
          <p:nvSpPr>
            <p:cNvPr id="378" name="Google Shape;378;p22"/>
            <p:cNvSpPr txBox="1"/>
            <p:nvPr/>
          </p:nvSpPr>
          <p:spPr>
            <a:xfrm>
              <a:off x="3466950" y="3198489"/>
              <a:ext cx="2210100" cy="8543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solidFill>
                  <a:schemeClr val="lt1"/>
                </a:solidFill>
                <a:latin typeface="Catamaran"/>
                <a:ea typeface="Catamaran"/>
                <a:cs typeface="Catamaran"/>
                <a:sym typeface="Catamaran"/>
              </a:endParaRPr>
            </a:p>
          </p:txBody>
        </p:sp>
        <p:sp>
          <p:nvSpPr>
            <p:cNvPr id="379" name="Google Shape;379;p22"/>
            <p:cNvSpPr txBox="1"/>
            <p:nvPr/>
          </p:nvSpPr>
          <p:spPr>
            <a:xfrm>
              <a:off x="3466950" y="1856725"/>
              <a:ext cx="1216200" cy="472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dirty="0">
                  <a:solidFill>
                    <a:schemeClr val="dk2"/>
                  </a:solidFill>
                  <a:latin typeface="DM Serif Text"/>
                  <a:ea typeface="DM Serif Text"/>
                  <a:cs typeface="DM Serif Text"/>
                  <a:sym typeface="DM Serif Text"/>
                </a:rPr>
                <a:t>Step 02</a:t>
              </a:r>
              <a:endParaRPr sz="2500" dirty="0">
                <a:solidFill>
                  <a:schemeClr val="dk2"/>
                </a:solidFill>
                <a:latin typeface="DM Serif Text"/>
                <a:ea typeface="DM Serif Text"/>
                <a:cs typeface="DM Serif Text"/>
                <a:sym typeface="DM Serif Text"/>
              </a:endParaRPr>
            </a:p>
          </p:txBody>
        </p:sp>
      </p:grpSp>
      <p:grpSp>
        <p:nvGrpSpPr>
          <p:cNvPr id="380" name="Google Shape;380;p22"/>
          <p:cNvGrpSpPr/>
          <p:nvPr/>
        </p:nvGrpSpPr>
        <p:grpSpPr>
          <a:xfrm>
            <a:off x="713225" y="2280359"/>
            <a:ext cx="2542622" cy="2188273"/>
            <a:chOff x="713225" y="2279557"/>
            <a:chExt cx="2210100" cy="2230443"/>
          </a:xfrm>
        </p:grpSpPr>
        <p:sp>
          <p:nvSpPr>
            <p:cNvPr id="381" name="Google Shape;381;p22"/>
            <p:cNvSpPr txBox="1"/>
            <p:nvPr/>
          </p:nvSpPr>
          <p:spPr>
            <a:xfrm>
              <a:off x="713225" y="3594099"/>
              <a:ext cx="22101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endParaRPr sz="2500" dirty="0">
                <a:solidFill>
                  <a:schemeClr val="dk2"/>
                </a:solidFill>
                <a:latin typeface="DM Serif Text"/>
                <a:ea typeface="DM Serif Text"/>
                <a:cs typeface="DM Serif Text"/>
                <a:sym typeface="DM Serif Text"/>
              </a:endParaRPr>
            </a:p>
          </p:txBody>
        </p:sp>
        <p:sp>
          <p:nvSpPr>
            <p:cNvPr id="382" name="Google Shape;382;p22"/>
            <p:cNvSpPr txBox="1"/>
            <p:nvPr/>
          </p:nvSpPr>
          <p:spPr>
            <a:xfrm>
              <a:off x="713225" y="3567442"/>
              <a:ext cx="2210100" cy="942558"/>
            </a:xfrm>
            <a:prstGeom prst="rect">
              <a:avLst/>
            </a:prstGeom>
            <a:noFill/>
            <a:ln>
              <a:noFill/>
            </a:ln>
          </p:spPr>
          <p:txBody>
            <a:bodyPr spcFirstLastPara="1" wrap="square" lIns="91425" tIns="91425" rIns="91425" bIns="91425" anchor="t" anchorCtr="0">
              <a:noAutofit/>
            </a:bodyPr>
            <a:lstStyle/>
            <a:p>
              <a:r>
                <a:rPr lang="en-US" sz="1800" b="0" i="0" u="none" strike="noStrike" dirty="0">
                  <a:solidFill>
                    <a:schemeClr val="bg1"/>
                  </a:solidFill>
                  <a:effectLst/>
                  <a:latin typeface="Dubai" panose="020B0503030403030204" pitchFamily="34" charset="-78"/>
                  <a:cs typeface="Dubai" panose="020B0503030403030204" pitchFamily="34" charset="-78"/>
                </a:rPr>
                <a:t>Develop a prototype that successfully detects and extinguishes a fire in a controlled environment.</a:t>
              </a:r>
              <a:r>
                <a:rPr lang="en-US" sz="1800" b="0" i="0" dirty="0">
                  <a:solidFill>
                    <a:schemeClr val="bg1"/>
                  </a:solidFill>
                  <a:effectLst/>
                  <a:latin typeface="Dubai" panose="020B0503030403030204" pitchFamily="34" charset="-78"/>
                  <a:cs typeface="Dubai" panose="020B0503030403030204" pitchFamily="34" charset="-78"/>
                </a:rPr>
                <a:t>​</a:t>
              </a:r>
              <a:endParaRPr lang="en-US" b="0" i="0" dirty="0">
                <a:solidFill>
                  <a:schemeClr val="bg1"/>
                </a:solidFill>
                <a:effectLst/>
                <a:latin typeface="Dubai" panose="020B0503030403030204" pitchFamily="34" charset="-78"/>
                <a:cs typeface="Dubai" panose="020B0503030403030204" pitchFamily="34" charset="-78"/>
              </a:endParaRPr>
            </a:p>
            <a:p>
              <a:pPr marL="0" marR="0" lvl="0" indent="0" algn="l" rtl="0">
                <a:lnSpc>
                  <a:spcPct val="100000"/>
                </a:lnSpc>
                <a:spcBef>
                  <a:spcPts val="0"/>
                </a:spcBef>
                <a:spcAft>
                  <a:spcPts val="0"/>
                </a:spcAft>
                <a:buNone/>
              </a:pPr>
              <a:endParaRPr dirty="0">
                <a:solidFill>
                  <a:schemeClr val="lt1"/>
                </a:solidFill>
                <a:latin typeface="Catamaran"/>
                <a:ea typeface="Catamaran"/>
                <a:cs typeface="Catamaran"/>
                <a:sym typeface="Catamaran"/>
              </a:endParaRPr>
            </a:p>
          </p:txBody>
        </p:sp>
        <p:sp>
          <p:nvSpPr>
            <p:cNvPr id="383" name="Google Shape;383;p22"/>
            <p:cNvSpPr txBox="1"/>
            <p:nvPr/>
          </p:nvSpPr>
          <p:spPr>
            <a:xfrm>
              <a:off x="750322" y="2279557"/>
              <a:ext cx="1216200" cy="472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500" dirty="0">
                  <a:solidFill>
                    <a:schemeClr val="dk2"/>
                  </a:solidFill>
                  <a:latin typeface="DM Serif Text"/>
                  <a:ea typeface="DM Serif Text"/>
                  <a:cs typeface="DM Serif Text"/>
                  <a:sym typeface="DM Serif Text"/>
                </a:rPr>
                <a:t>Step 01</a:t>
              </a:r>
              <a:endParaRPr sz="2500" dirty="0">
                <a:solidFill>
                  <a:schemeClr val="dk2"/>
                </a:solidFill>
                <a:latin typeface="DM Serif Text"/>
                <a:ea typeface="DM Serif Text"/>
                <a:cs typeface="DM Serif Text"/>
                <a:sym typeface="DM Serif Text"/>
              </a:endParaRPr>
            </a:p>
          </p:txBody>
        </p:sp>
      </p:grpSp>
      <p:grpSp>
        <p:nvGrpSpPr>
          <p:cNvPr id="384" name="Google Shape;384;p22"/>
          <p:cNvGrpSpPr/>
          <p:nvPr/>
        </p:nvGrpSpPr>
        <p:grpSpPr>
          <a:xfrm>
            <a:off x="3720635" y="2591098"/>
            <a:ext cx="265345" cy="265645"/>
            <a:chOff x="3094217" y="1976585"/>
            <a:chExt cx="350198" cy="350548"/>
          </a:xfrm>
        </p:grpSpPr>
        <p:sp>
          <p:nvSpPr>
            <p:cNvPr id="385" name="Google Shape;385;p22"/>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2"/>
          <p:cNvGrpSpPr/>
          <p:nvPr/>
        </p:nvGrpSpPr>
        <p:grpSpPr>
          <a:xfrm>
            <a:off x="6472043" y="2142718"/>
            <a:ext cx="265356" cy="248007"/>
            <a:chOff x="1748582" y="3372635"/>
            <a:chExt cx="359269" cy="335780"/>
          </a:xfrm>
        </p:grpSpPr>
        <p:sp>
          <p:nvSpPr>
            <p:cNvPr id="399" name="Google Shape;399;p22"/>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2"/>
            <p:cNvGrpSpPr/>
            <p:nvPr/>
          </p:nvGrpSpPr>
          <p:grpSpPr>
            <a:xfrm>
              <a:off x="1748582" y="3372635"/>
              <a:ext cx="333520" cy="335780"/>
              <a:chOff x="1748582" y="3372635"/>
              <a:chExt cx="333520" cy="335780"/>
            </a:xfrm>
          </p:grpSpPr>
          <p:sp>
            <p:nvSpPr>
              <p:cNvPr id="401" name="Google Shape;401;p22"/>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 name="Google Shape;404;p22"/>
          <p:cNvSpPr/>
          <p:nvPr/>
        </p:nvSpPr>
        <p:spPr>
          <a:xfrm>
            <a:off x="969200" y="3048300"/>
            <a:ext cx="265358" cy="265643"/>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3566940" y="2437571"/>
            <a:ext cx="5727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6318365" y="1980371"/>
            <a:ext cx="5727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7" name="Google Shape;407;p22"/>
          <p:cNvCxnSpPr>
            <a:stCxn id="383" idx="3"/>
            <a:endCxn id="379" idx="1"/>
          </p:cNvCxnSpPr>
          <p:nvPr/>
        </p:nvCxnSpPr>
        <p:spPr>
          <a:xfrm flipV="1">
            <a:off x="2155087" y="2093125"/>
            <a:ext cx="1311863" cy="41916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08" name="Google Shape;408;p22"/>
          <p:cNvCxnSpPr>
            <a:stCxn id="379" idx="3"/>
            <a:endCxn id="375" idx="1"/>
          </p:cNvCxnSpPr>
          <p:nvPr/>
        </p:nvCxnSpPr>
        <p:spPr>
          <a:xfrm rot="10800000" flipH="1">
            <a:off x="4683150" y="1635925"/>
            <a:ext cx="1530300" cy="457200"/>
          </a:xfrm>
          <a:prstGeom prst="bentConnector3">
            <a:avLst>
              <a:gd name="adj1" fmla="val 49997"/>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36E067C2-0CFE-003F-F39F-2F6F9270A84E}"/>
              </a:ext>
            </a:extLst>
          </p:cNvPr>
          <p:cNvSpPr txBox="1"/>
          <p:nvPr/>
        </p:nvSpPr>
        <p:spPr>
          <a:xfrm>
            <a:off x="3369575" y="3104810"/>
            <a:ext cx="2078725" cy="1077218"/>
          </a:xfrm>
          <a:prstGeom prst="rect">
            <a:avLst/>
          </a:prstGeom>
          <a:noFill/>
        </p:spPr>
        <p:txBody>
          <a:bodyPr wrap="square">
            <a:spAutoFit/>
          </a:bodyPr>
          <a:lstStyle/>
          <a:p>
            <a:r>
              <a:rPr lang="en-US" sz="1600" b="0" i="0" u="none" strike="noStrike" dirty="0">
                <a:solidFill>
                  <a:schemeClr val="bg1"/>
                </a:solidFill>
                <a:effectLst/>
                <a:latin typeface="Dubai" panose="020B0503030403030204" pitchFamily="34" charset="-78"/>
                <a:cs typeface="Dubai" panose="020B0503030403030204" pitchFamily="34" charset="-78"/>
              </a:rPr>
              <a:t>Test and evaluate the robot’s performance in various scenarios to refine its capabilities.</a:t>
            </a:r>
            <a:endParaRPr lang="en-IN" sz="1600" dirty="0">
              <a:solidFill>
                <a:schemeClr val="bg1"/>
              </a:solidFill>
              <a:latin typeface="Dubai" panose="020B0503030403030204" pitchFamily="34" charset="-78"/>
              <a:cs typeface="Dubai" panose="020B0503030403030204" pitchFamily="34" charset="-78"/>
            </a:endParaRPr>
          </a:p>
        </p:txBody>
      </p:sp>
    </p:spTree>
  </p:cSld>
  <p:clrMapOvr>
    <a:masterClrMapping/>
  </p:clrMapOvr>
  <mc:AlternateContent xmlns:mc="http://schemas.openxmlformats.org/markup-compatibility/2006" xmlns:p14="http://schemas.microsoft.com/office/powerpoint/2010/main">
    <mc:Choice Requires="p14">
      <p:transition spd="slow" p14:dur="2000" advTm="2821"/>
    </mc:Choice>
    <mc:Fallback xmlns="">
      <p:transition spd="slow" advTm="282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C05E-967D-76A6-717A-091FA12849E2}"/>
              </a:ext>
            </a:extLst>
          </p:cNvPr>
          <p:cNvSpPr>
            <a:spLocks noGrp="1"/>
          </p:cNvSpPr>
          <p:nvPr>
            <p:ph type="title"/>
          </p:nvPr>
        </p:nvSpPr>
        <p:spPr/>
        <p:txBody>
          <a:bodyPr/>
          <a:lstStyle/>
          <a:p>
            <a:r>
              <a:rPr lang="en-US" dirty="0"/>
              <a:t>COMPONENTS REQUIRED</a:t>
            </a:r>
            <a:endParaRPr lang="en-IN" dirty="0"/>
          </a:p>
        </p:txBody>
      </p:sp>
      <p:sp>
        <p:nvSpPr>
          <p:cNvPr id="3" name="Text Placeholder 2">
            <a:extLst>
              <a:ext uri="{FF2B5EF4-FFF2-40B4-BE49-F238E27FC236}">
                <a16:creationId xmlns:a16="http://schemas.microsoft.com/office/drawing/2014/main" id="{22CA034E-4E18-4BB6-6BD9-B83DFE70930B}"/>
              </a:ext>
            </a:extLst>
          </p:cNvPr>
          <p:cNvSpPr>
            <a:spLocks noGrp="1"/>
          </p:cNvSpPr>
          <p:nvPr>
            <p:ph type="body" idx="1"/>
          </p:nvPr>
        </p:nvSpPr>
        <p:spPr>
          <a:xfrm>
            <a:off x="338338" y="1096503"/>
            <a:ext cx="7704000" cy="2775300"/>
          </a:xfrm>
        </p:spPr>
        <p:txBody>
          <a:bodyPr/>
          <a:lstStyle/>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5V 1 channel relay module compatible with 5V microcontroller (x 1 )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DIY Mini Tubewell Kit(water Pump, Push Connector, Pipe, Battery Holder) starter Kit ( x 1 )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Single core wires ( x 1 )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Smart Motor Robot Car Battery Box Chassis Kit DIY Speed Encoder for Arduino ( x 1 )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L298 Motor Driver Module ( x 1 )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Flame Sensor Module Detector For Temperature Detecting ( x 3 )</a:t>
            </a:r>
            <a:r>
              <a:rPr lang="en-US" sz="1800"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pPr algn="l" rtl="0" fontAlgn="base">
              <a:buFont typeface="+mj-lt"/>
              <a:buAutoNum type="arabicPeriod"/>
            </a:pPr>
            <a:r>
              <a:rPr lang="en-US" sz="1800" b="0" i="0" u="none" strike="noStrike"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rPr>
              <a:t>SG90 Micro Digital Servo Motor 9G for Robot Controls ( x 1 )</a:t>
            </a:r>
            <a:endParaRPr lang="en-US" b="0" i="0" dirty="0">
              <a:solidFill>
                <a:schemeClr val="bg1"/>
              </a:solidFill>
              <a:effectLst/>
              <a:latin typeface="ADLaM Display" panose="02010000000000000000" pitchFamily="2" charset="0"/>
              <a:ea typeface="ADLaM Display" panose="02010000000000000000" pitchFamily="2" charset="0"/>
              <a:cs typeface="ADLaM Display" panose="02010000000000000000" pitchFamily="2" charset="0"/>
            </a:endParaRPr>
          </a:p>
          <a:p>
            <a:endParaRPr lang="en-IN" dirty="0"/>
          </a:p>
        </p:txBody>
      </p:sp>
    </p:spTree>
    <p:extLst>
      <p:ext uri="{BB962C8B-B14F-4D97-AF65-F5344CB8AC3E}">
        <p14:creationId xmlns:p14="http://schemas.microsoft.com/office/powerpoint/2010/main" val="414584594"/>
      </p:ext>
    </p:extLst>
  </p:cSld>
  <p:clrMapOvr>
    <a:masterClrMapping/>
  </p:clrMapOvr>
  <mc:AlternateContent xmlns:mc="http://schemas.openxmlformats.org/markup-compatibility/2006" xmlns:p14="http://schemas.microsoft.com/office/powerpoint/2010/main">
    <mc:Choice Requires="p14">
      <p:transition spd="slow" p14:dur="2000" advTm="3539"/>
    </mc:Choice>
    <mc:Fallback xmlns="">
      <p:transition spd="slow" advTm="353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EFA5-AB29-CE2F-A27F-449E26A1BE02}"/>
              </a:ext>
            </a:extLst>
          </p:cNvPr>
          <p:cNvSpPr>
            <a:spLocks noGrp="1"/>
          </p:cNvSpPr>
          <p:nvPr>
            <p:ph type="title"/>
          </p:nvPr>
        </p:nvSpPr>
        <p:spPr>
          <a:xfrm>
            <a:off x="616633" y="78225"/>
            <a:ext cx="7704000" cy="215974"/>
          </a:xfrm>
        </p:spPr>
        <p:txBody>
          <a:bodyPr/>
          <a:lstStyle/>
          <a:p>
            <a:r>
              <a:rPr lang="en-US" u="sng" dirty="0"/>
              <a:t>L298 MOTAR DRIVER MODULE</a:t>
            </a:r>
            <a:endParaRPr lang="en-IN" u="sng" dirty="0"/>
          </a:p>
        </p:txBody>
      </p:sp>
      <p:sp>
        <p:nvSpPr>
          <p:cNvPr id="3" name="Text Placeholder 2">
            <a:extLst>
              <a:ext uri="{FF2B5EF4-FFF2-40B4-BE49-F238E27FC236}">
                <a16:creationId xmlns:a16="http://schemas.microsoft.com/office/drawing/2014/main" id="{66FE494F-476C-2CE9-22ED-C6604D196565}"/>
              </a:ext>
            </a:extLst>
          </p:cNvPr>
          <p:cNvSpPr>
            <a:spLocks noGrp="1"/>
          </p:cNvSpPr>
          <p:nvPr>
            <p:ph type="body" idx="1"/>
          </p:nvPr>
        </p:nvSpPr>
        <p:spPr>
          <a:xfrm>
            <a:off x="616633" y="1248579"/>
            <a:ext cx="7704000" cy="2775300"/>
          </a:xfrm>
        </p:spPr>
        <p:txBody>
          <a:bodyPr/>
          <a:lstStyle/>
          <a:p>
            <a:r>
              <a:rPr lang="en-US" sz="1800" b="1" i="0" dirty="0">
                <a:solidFill>
                  <a:schemeClr val="bg1"/>
                </a:solidFill>
                <a:effectLst/>
                <a:latin typeface="Google Sans"/>
              </a:rPr>
              <a:t>The L298N is a dual H-Bridge motor driver which allows speed and direction control of two DC motors at the same time.</a:t>
            </a:r>
          </a:p>
          <a:p>
            <a:r>
              <a:rPr lang="en-US" sz="1800" b="1" i="0" dirty="0">
                <a:solidFill>
                  <a:schemeClr val="bg1"/>
                </a:solidFill>
                <a:effectLst/>
                <a:latin typeface="Google Sans"/>
              </a:rPr>
              <a:t>This motor driver is one of the cheapest and the easiest way to control DC motors. One more advantage is that it can control a stepper motor as well.</a:t>
            </a:r>
            <a:endParaRPr lang="en-IN" sz="1800" b="1" dirty="0">
              <a:solidFill>
                <a:schemeClr val="bg1"/>
              </a:solidFill>
            </a:endParaRPr>
          </a:p>
        </p:txBody>
      </p:sp>
      <p:pic>
        <p:nvPicPr>
          <p:cNvPr id="5" name="Picture 4">
            <a:extLst>
              <a:ext uri="{FF2B5EF4-FFF2-40B4-BE49-F238E27FC236}">
                <a16:creationId xmlns:a16="http://schemas.microsoft.com/office/drawing/2014/main" id="{C309B523-11E7-7269-E7C5-EDDDA96CDA66}"/>
              </a:ext>
            </a:extLst>
          </p:cNvPr>
          <p:cNvPicPr>
            <a:picLocks noChangeAspect="1"/>
          </p:cNvPicPr>
          <p:nvPr/>
        </p:nvPicPr>
        <p:blipFill>
          <a:blip r:embed="rId2"/>
          <a:stretch>
            <a:fillRect/>
          </a:stretch>
        </p:blipFill>
        <p:spPr>
          <a:xfrm>
            <a:off x="3363402" y="2926002"/>
            <a:ext cx="4182386" cy="2195753"/>
          </a:xfrm>
          <a:prstGeom prst="rect">
            <a:avLst/>
          </a:prstGeom>
        </p:spPr>
      </p:pic>
    </p:spTree>
    <p:extLst>
      <p:ext uri="{BB962C8B-B14F-4D97-AF65-F5344CB8AC3E}">
        <p14:creationId xmlns:p14="http://schemas.microsoft.com/office/powerpoint/2010/main" val="565168253"/>
      </p:ext>
    </p:extLst>
  </p:cSld>
  <p:clrMapOvr>
    <a:masterClrMapping/>
  </p:clrMapOvr>
</p:sld>
</file>

<file path=ppt/theme/theme1.xml><?xml version="1.0" encoding="utf-8"?>
<a:theme xmlns:a="http://schemas.openxmlformats.org/drawingml/2006/main" name="Luxury Style Meeting Infographics by Slidesgo">
  <a:themeElements>
    <a:clrScheme name="Simple Light">
      <a:dk1>
        <a:srgbClr val="000000"/>
      </a:dk1>
      <a:lt1>
        <a:srgbClr val="FFFFFF"/>
      </a:lt1>
      <a:dk2>
        <a:srgbClr val="A87B22"/>
      </a:dk2>
      <a:lt2>
        <a:srgbClr val="ECC941"/>
      </a:lt2>
      <a:accent1>
        <a:srgbClr val="F6EAA1"/>
      </a:accent1>
      <a:accent2>
        <a:srgbClr val="9F7737"/>
      </a:accent2>
      <a:accent3>
        <a:srgbClr val="F6EAA1"/>
      </a:accent3>
      <a:accent4>
        <a:srgbClr val="FFFFFF"/>
      </a:accent4>
      <a:accent5>
        <a:srgbClr val="23232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674</TotalTime>
  <Words>1935</Words>
  <Application>Microsoft Office PowerPoint</Application>
  <PresentationFormat>On-screen Show (16:9)</PresentationFormat>
  <Paragraphs>138</Paragraphs>
  <Slides>32</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Roboto Condensed Light</vt:lpstr>
      <vt:lpstr>Algerian</vt:lpstr>
      <vt:lpstr>Catamaran</vt:lpstr>
      <vt:lpstr>Anaheim</vt:lpstr>
      <vt:lpstr>Dubai</vt:lpstr>
      <vt:lpstr>ADLaM Display</vt:lpstr>
      <vt:lpstr>Google Sans</vt:lpstr>
      <vt:lpstr>DM Serif Text</vt:lpstr>
      <vt:lpstr>Arial</vt:lpstr>
      <vt:lpstr>Aharoni</vt:lpstr>
      <vt:lpstr>Dubai Medium</vt:lpstr>
      <vt:lpstr>montserrat</vt:lpstr>
      <vt:lpstr>Open Sans</vt:lpstr>
      <vt:lpstr>Luxury Style Meeting Infographics by Slidesgo</vt:lpstr>
      <vt:lpstr>COMPUTATIONAL    PHYSICS</vt:lpstr>
      <vt:lpstr>FIRE FIGHTING ROBOT</vt:lpstr>
      <vt:lpstr>TEAM MEMBERS</vt:lpstr>
      <vt:lpstr>ABSTRACT</vt:lpstr>
      <vt:lpstr>INTRODUCTION</vt:lpstr>
      <vt:lpstr>KEY REQUIREMENTS to be satisfied</vt:lpstr>
      <vt:lpstr>GOALS</vt:lpstr>
      <vt:lpstr>COMPONENTS REQUIRED</vt:lpstr>
      <vt:lpstr>L298 MOTAR DRIVER MODULE</vt:lpstr>
      <vt:lpstr>SG90 Micro Digital Servo Motor 9G</vt:lpstr>
      <vt:lpstr>IMAGE OF SG90 Micro Digital Servo Motor 9G</vt:lpstr>
      <vt:lpstr>Flame Sensor</vt:lpstr>
      <vt:lpstr>Arduino UNO</vt:lpstr>
      <vt:lpstr>PowerPoint Presentation</vt:lpstr>
      <vt:lpstr>Basic Tools</vt:lpstr>
      <vt:lpstr>Circuit diagram</vt:lpstr>
      <vt:lpstr>Explanation of the circuit diagram</vt:lpstr>
      <vt:lpstr>Flame Sensors connection</vt:lpstr>
      <vt:lpstr>L298 Motor Driver (for Robot Movement) Connections</vt:lpstr>
      <vt:lpstr>PowerPoint Presentation</vt:lpstr>
      <vt:lpstr>SG90 Servo Motor (for Directing Water) Connections</vt:lpstr>
      <vt:lpstr>5V Relay Module (for Water Pump Control) Connections</vt:lpstr>
      <vt:lpstr>PowerPoint Presentation</vt:lpstr>
      <vt:lpstr>Summary of connections</vt:lpstr>
      <vt:lpstr>Working Principle</vt:lpstr>
      <vt:lpstr>CODE</vt:lpstr>
      <vt:lpstr>PowerPoint Presentation</vt:lpstr>
      <vt:lpstr>PowerPoint Presentation</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jivites damodar</dc:creator>
  <cp:lastModifiedBy>Jishnu Teja Dandamudi</cp:lastModifiedBy>
  <cp:revision>23</cp:revision>
  <dcterms:modified xsi:type="dcterms:W3CDTF">2024-11-23T03:48:05Z</dcterms:modified>
</cp:coreProperties>
</file>